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embeddedFontLst>
    <p:embeddedFont>
      <p:font typeface="Roboto"/>
      <p:regular r:id="rId29"/>
      <p:bold r:id="rId30"/>
      <p:italic r:id="rId31"/>
      <p:boldItalic r:id="rId32"/>
    </p:embeddedFont>
    <p:embeddedFont>
      <p:font typeface="Montserrat"/>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italic.fntdata"/><Relationship Id="rId30" Type="http://schemas.openxmlformats.org/officeDocument/2006/relationships/font" Target="fonts/Roboto-bold.fntdata"/><Relationship Id="rId11" Type="http://schemas.openxmlformats.org/officeDocument/2006/relationships/slide" Target="slides/slide6.xml"/><Relationship Id="rId33" Type="http://schemas.openxmlformats.org/officeDocument/2006/relationships/font" Target="fonts/Montserrat-regular.fntdata"/><Relationship Id="rId10" Type="http://schemas.openxmlformats.org/officeDocument/2006/relationships/slide" Target="slides/slide5.xml"/><Relationship Id="rId32" Type="http://schemas.openxmlformats.org/officeDocument/2006/relationships/font" Target="fonts/Roboto-boldItalic.fntdata"/><Relationship Id="rId13" Type="http://schemas.openxmlformats.org/officeDocument/2006/relationships/slide" Target="slides/slide8.xml"/><Relationship Id="rId35" Type="http://schemas.openxmlformats.org/officeDocument/2006/relationships/font" Target="fonts/Montserrat-italic.fntdata"/><Relationship Id="rId12" Type="http://schemas.openxmlformats.org/officeDocument/2006/relationships/slide" Target="slides/slide7.xml"/><Relationship Id="rId34" Type="http://schemas.openxmlformats.org/officeDocument/2006/relationships/font" Target="fonts/Montserrat-bold.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Montserrat-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3c3de49c8f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3c3de49c8f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Compassion fatigue is the </a:t>
            </a:r>
            <a:r>
              <a:rPr b="1" lang="en" sz="1200">
                <a:solidFill>
                  <a:schemeClr val="dk1"/>
                </a:solidFill>
              </a:rPr>
              <a:t>mental, physical, and emotional exhaustio</a:t>
            </a:r>
            <a:r>
              <a:rPr lang="en" sz="1200">
                <a:solidFill>
                  <a:schemeClr val="dk1"/>
                </a:solidFill>
              </a:rPr>
              <a:t>n that comes with working people who are in constant states of distress or trauma (Lerias &amp; Byrne, 2003).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 sz="1200">
                <a:solidFill>
                  <a:schemeClr val="dk1"/>
                </a:solidFill>
              </a:rPr>
              <a:t>Left unaddressed it can cause extreme mental and physical health challenges (Figley, 1995).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 sz="1200">
                <a:solidFill>
                  <a:schemeClr val="dk1"/>
                </a:solidFill>
              </a:rPr>
              <a:t>Stamm (2010), conceptualized compassion fatigue as a combination of secondary trauma and burnout.</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3c3de49c8f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3c3de49c8f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3c3de49c8f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13c3de49c8f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26a34b9861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26a34b9861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26a34b9861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126a34b9861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3c3de49c8f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13c3de49c8f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The Professional Quality of Life Scale, version 5 (ProQOL5) was administered to teachers throughout the state of California, and subsequent follow-up interviews were conducted (Stamm, 2010). </a:t>
            </a:r>
            <a:endParaRPr sz="1200">
              <a:solidFill>
                <a:schemeClr val="dk1"/>
              </a:solidFill>
            </a:endParaRPr>
          </a:p>
          <a:p>
            <a:pPr indent="0" lvl="0" marL="0" rtl="0" algn="l">
              <a:lnSpc>
                <a:spcPct val="115000"/>
              </a:lnSpc>
              <a:spcBef>
                <a:spcPts val="1500"/>
              </a:spcBef>
              <a:spcAft>
                <a:spcPts val="0"/>
              </a:spcAft>
              <a:buClr>
                <a:schemeClr val="dk1"/>
              </a:buClr>
              <a:buSzPts val="1100"/>
              <a:buFont typeface="Arial"/>
              <a:buNone/>
            </a:pPr>
            <a:r>
              <a:rPr lang="en" sz="1200">
                <a:solidFill>
                  <a:schemeClr val="dk1"/>
                </a:solidFill>
              </a:rPr>
              <a:t>The ProQOL 5 measures compassion fatigue in two parts – burnout and secondary trauma, and compassion satisfaction. Compassion satisfaction is the joy one experiences from their work. </a:t>
            </a:r>
            <a:endParaRPr sz="1200">
              <a:solidFill>
                <a:schemeClr val="dk1"/>
              </a:solidFill>
            </a:endParaRPr>
          </a:p>
          <a:p>
            <a:pPr indent="0" lvl="0" marL="0" rtl="0" algn="l">
              <a:lnSpc>
                <a:spcPct val="115000"/>
              </a:lnSpc>
              <a:spcBef>
                <a:spcPts val="1500"/>
              </a:spcBef>
              <a:spcAft>
                <a:spcPts val="1500"/>
              </a:spcAft>
              <a:buClr>
                <a:schemeClr val="dk1"/>
              </a:buClr>
              <a:buSzPts val="1100"/>
              <a:buFont typeface="Arial"/>
              <a:buNone/>
            </a:pPr>
            <a:r>
              <a:rPr lang="en" sz="1200">
                <a:solidFill>
                  <a:schemeClr val="dk1"/>
                </a:solidFill>
              </a:rPr>
              <a:t>The sample pool of 100 teachers-participants contained 35% of elementary school teachers, 24% of middle school teachers, 37% of high school teachers.</a:t>
            </a:r>
            <a:endParaRPr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3c3de49c8f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13c3de49c8f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3c3de49c8f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13c3de49c8f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3c3de49c8f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13c3de49c8f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3c3de49c8f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3c3de49c8f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1f940ec9f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11f940ec9f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3c3de49c8f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3c3de49c8f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26a34b9861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26a34b9861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3c3de49c8f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13c3de49c8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3c3de49c8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3c3de49c8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3c3de49c8f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3c3de49c8f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3c3de49c8f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13c3de49c8f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3c3de49c8f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3c3de49c8f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26a34b9861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126a34b986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3c3de49c8f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13c3de49c8f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26a34b9861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26a34b9861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3c3de49c8f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3c3de49c8f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Compassion fatigue is the </a:t>
            </a:r>
            <a:r>
              <a:rPr b="1" lang="en" sz="1200">
                <a:solidFill>
                  <a:schemeClr val="dk1"/>
                </a:solidFill>
              </a:rPr>
              <a:t>mental, physical, and emotional exhaustio</a:t>
            </a:r>
            <a:r>
              <a:rPr lang="en" sz="1200">
                <a:solidFill>
                  <a:schemeClr val="dk1"/>
                </a:solidFill>
              </a:rPr>
              <a:t>n that comes with working people who are in constant states of distress or trauma (Lerias &amp; Byrne, 2003).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Left unaddressed it can cause extreme mental and physical health challenges (Figley, 1995).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Stamm (2010), conceptualized compassion fatigue as a combination of secondary trauma and burnout.</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slide">
  <p:cSld name="CUSTOM">
    <p:spTree>
      <p:nvGrpSpPr>
        <p:cNvPr id="52" name="Shape 52"/>
        <p:cNvGrpSpPr/>
        <p:nvPr/>
      </p:nvGrpSpPr>
      <p:grpSpPr>
        <a:xfrm>
          <a:off x="0" y="0"/>
          <a:ext cx="0" cy="0"/>
          <a:chOff x="0" y="0"/>
          <a:chExt cx="0" cy="0"/>
        </a:xfrm>
      </p:grpSpPr>
      <p:pic>
        <p:nvPicPr>
          <p:cNvPr id="53" name="Google Shape;53;p13"/>
          <p:cNvPicPr preferRelativeResize="0"/>
          <p:nvPr/>
        </p:nvPicPr>
        <p:blipFill rotWithShape="1">
          <a:blip r:embed="rId2">
            <a:alphaModFix/>
          </a:blip>
          <a:srcRect b="0" l="0" r="0" t="6568"/>
          <a:stretch/>
        </p:blipFill>
        <p:spPr>
          <a:xfrm>
            <a:off x="345025" y="350313"/>
            <a:ext cx="8453950" cy="4442876"/>
          </a:xfrm>
          <a:prstGeom prst="rect">
            <a:avLst/>
          </a:prstGeom>
          <a:noFill/>
          <a:ln>
            <a:noFill/>
          </a:ln>
        </p:spPr>
      </p:pic>
      <p:sp>
        <p:nvSpPr>
          <p:cNvPr id="54" name="Google Shape;54;p13"/>
          <p:cNvSpPr/>
          <p:nvPr/>
        </p:nvSpPr>
        <p:spPr>
          <a:xfrm>
            <a:off x="-7650" y="3024500"/>
            <a:ext cx="7654500" cy="1474200"/>
          </a:xfrm>
          <a:prstGeom prst="rect">
            <a:avLst/>
          </a:prstGeom>
          <a:solidFill>
            <a:srgbClr val="A5B7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13"/>
          <p:cNvSpPr txBox="1"/>
          <p:nvPr>
            <p:ph type="title"/>
          </p:nvPr>
        </p:nvSpPr>
        <p:spPr>
          <a:xfrm>
            <a:off x="476300" y="1944525"/>
            <a:ext cx="8322600" cy="19131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2700"/>
              <a:buNone/>
              <a:defRPr b="1" sz="2700">
                <a:solidFill>
                  <a:srgbClr val="FFFFFF"/>
                </a:solidFill>
                <a:latin typeface="Roboto"/>
                <a:ea typeface="Roboto"/>
                <a:cs typeface="Roboto"/>
                <a:sym typeface="Roboto"/>
              </a:defRPr>
            </a:lvl1pPr>
            <a:lvl2pPr lvl="1" rtl="0" algn="l">
              <a:lnSpc>
                <a:spcPct val="100000"/>
              </a:lnSpc>
              <a:spcBef>
                <a:spcPts val="0"/>
              </a:spcBef>
              <a:spcAft>
                <a:spcPts val="0"/>
              </a:spcAft>
              <a:buSzPts val="2800"/>
              <a:buNone/>
              <a:defRPr sz="3000">
                <a:solidFill>
                  <a:srgbClr val="FFFFFF"/>
                </a:solidFill>
              </a:defRPr>
            </a:lvl2pPr>
            <a:lvl3pPr lvl="2" rtl="0" algn="l">
              <a:lnSpc>
                <a:spcPct val="100000"/>
              </a:lnSpc>
              <a:spcBef>
                <a:spcPts val="0"/>
              </a:spcBef>
              <a:spcAft>
                <a:spcPts val="0"/>
              </a:spcAft>
              <a:buSzPts val="2800"/>
              <a:buNone/>
              <a:defRPr sz="3000">
                <a:solidFill>
                  <a:srgbClr val="FFFFFF"/>
                </a:solidFill>
              </a:defRPr>
            </a:lvl3pPr>
            <a:lvl4pPr lvl="3" rtl="0" algn="l">
              <a:lnSpc>
                <a:spcPct val="100000"/>
              </a:lnSpc>
              <a:spcBef>
                <a:spcPts val="0"/>
              </a:spcBef>
              <a:spcAft>
                <a:spcPts val="0"/>
              </a:spcAft>
              <a:buSzPts val="2800"/>
              <a:buNone/>
              <a:defRPr sz="3000">
                <a:solidFill>
                  <a:srgbClr val="FFFFFF"/>
                </a:solidFill>
              </a:defRPr>
            </a:lvl4pPr>
            <a:lvl5pPr lvl="4" rtl="0" algn="l">
              <a:lnSpc>
                <a:spcPct val="100000"/>
              </a:lnSpc>
              <a:spcBef>
                <a:spcPts val="0"/>
              </a:spcBef>
              <a:spcAft>
                <a:spcPts val="0"/>
              </a:spcAft>
              <a:buSzPts val="2800"/>
              <a:buNone/>
              <a:defRPr sz="3000">
                <a:solidFill>
                  <a:srgbClr val="FFFFFF"/>
                </a:solidFill>
              </a:defRPr>
            </a:lvl5pPr>
            <a:lvl6pPr lvl="5" rtl="0" algn="l">
              <a:lnSpc>
                <a:spcPct val="100000"/>
              </a:lnSpc>
              <a:spcBef>
                <a:spcPts val="0"/>
              </a:spcBef>
              <a:spcAft>
                <a:spcPts val="0"/>
              </a:spcAft>
              <a:buSzPts val="2800"/>
              <a:buNone/>
              <a:defRPr sz="3000">
                <a:solidFill>
                  <a:srgbClr val="FFFFFF"/>
                </a:solidFill>
              </a:defRPr>
            </a:lvl6pPr>
            <a:lvl7pPr lvl="6" rtl="0" algn="l">
              <a:lnSpc>
                <a:spcPct val="100000"/>
              </a:lnSpc>
              <a:spcBef>
                <a:spcPts val="0"/>
              </a:spcBef>
              <a:spcAft>
                <a:spcPts val="0"/>
              </a:spcAft>
              <a:buSzPts val="2800"/>
              <a:buNone/>
              <a:defRPr sz="3000">
                <a:solidFill>
                  <a:srgbClr val="FFFFFF"/>
                </a:solidFill>
              </a:defRPr>
            </a:lvl7pPr>
            <a:lvl8pPr lvl="7" rtl="0" algn="l">
              <a:lnSpc>
                <a:spcPct val="100000"/>
              </a:lnSpc>
              <a:spcBef>
                <a:spcPts val="0"/>
              </a:spcBef>
              <a:spcAft>
                <a:spcPts val="0"/>
              </a:spcAft>
              <a:buSzPts val="2800"/>
              <a:buNone/>
              <a:defRPr sz="3000">
                <a:solidFill>
                  <a:srgbClr val="FFFFFF"/>
                </a:solidFill>
              </a:defRPr>
            </a:lvl8pPr>
            <a:lvl9pPr lvl="8" rtl="0" algn="l">
              <a:lnSpc>
                <a:spcPct val="100000"/>
              </a:lnSpc>
              <a:spcBef>
                <a:spcPts val="0"/>
              </a:spcBef>
              <a:spcAft>
                <a:spcPts val="0"/>
              </a:spcAft>
              <a:buSzPts val="2800"/>
              <a:buNone/>
              <a:defRPr sz="3000">
                <a:solidFill>
                  <a:srgbClr val="FFFFFF"/>
                </a:solidFill>
              </a:defRPr>
            </a:lvl9pPr>
          </a:lstStyle>
          <a:p/>
        </p:txBody>
      </p:sp>
      <p:sp>
        <p:nvSpPr>
          <p:cNvPr id="56" name="Google Shape;56;p13"/>
          <p:cNvSpPr txBox="1"/>
          <p:nvPr>
            <p:ph idx="1" type="subTitle"/>
          </p:nvPr>
        </p:nvSpPr>
        <p:spPr>
          <a:xfrm>
            <a:off x="554050" y="3770575"/>
            <a:ext cx="7493700" cy="5460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2000"/>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with title and text left">
  <p:cSld name="CUSTOM_9">
    <p:spTree>
      <p:nvGrpSpPr>
        <p:cNvPr id="57" name="Shape 57"/>
        <p:cNvGrpSpPr/>
        <p:nvPr/>
      </p:nvGrpSpPr>
      <p:grpSpPr>
        <a:xfrm>
          <a:off x="0" y="0"/>
          <a:ext cx="0" cy="0"/>
          <a:chOff x="0" y="0"/>
          <a:chExt cx="0" cy="0"/>
        </a:xfrm>
      </p:grpSpPr>
      <p:sp>
        <p:nvSpPr>
          <p:cNvPr id="58" name="Google Shape;58;p14"/>
          <p:cNvSpPr txBox="1"/>
          <p:nvPr>
            <p:ph type="title"/>
          </p:nvPr>
        </p:nvSpPr>
        <p:spPr>
          <a:xfrm>
            <a:off x="5083800" y="341650"/>
            <a:ext cx="36384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600"/>
              <a:buNone/>
              <a:defRPr b="1" sz="2400">
                <a:solidFill>
                  <a:srgbClr val="193441"/>
                </a:solidFill>
                <a:latin typeface="Roboto"/>
                <a:ea typeface="Roboto"/>
                <a:cs typeface="Roboto"/>
                <a:sym typeface="Roboto"/>
              </a:defRPr>
            </a:lvl1pPr>
            <a:lvl2pPr lvl="1" rtl="0" algn="l">
              <a:lnSpc>
                <a:spcPct val="100000"/>
              </a:lnSpc>
              <a:spcBef>
                <a:spcPts val="0"/>
              </a:spcBef>
              <a:spcAft>
                <a:spcPts val="0"/>
              </a:spcAft>
              <a:buSzPts val="2800"/>
              <a:buNone/>
              <a:defRPr>
                <a:solidFill>
                  <a:srgbClr val="193441"/>
                </a:solidFill>
              </a:defRPr>
            </a:lvl2pPr>
            <a:lvl3pPr lvl="2" rtl="0" algn="l">
              <a:lnSpc>
                <a:spcPct val="100000"/>
              </a:lnSpc>
              <a:spcBef>
                <a:spcPts val="0"/>
              </a:spcBef>
              <a:spcAft>
                <a:spcPts val="0"/>
              </a:spcAft>
              <a:buSzPts val="2800"/>
              <a:buNone/>
              <a:defRPr>
                <a:solidFill>
                  <a:srgbClr val="193441"/>
                </a:solidFill>
              </a:defRPr>
            </a:lvl3pPr>
            <a:lvl4pPr lvl="3" rtl="0" algn="l">
              <a:lnSpc>
                <a:spcPct val="100000"/>
              </a:lnSpc>
              <a:spcBef>
                <a:spcPts val="0"/>
              </a:spcBef>
              <a:spcAft>
                <a:spcPts val="0"/>
              </a:spcAft>
              <a:buSzPts val="2800"/>
              <a:buNone/>
              <a:defRPr>
                <a:solidFill>
                  <a:srgbClr val="193441"/>
                </a:solidFill>
              </a:defRPr>
            </a:lvl4pPr>
            <a:lvl5pPr lvl="4" rtl="0" algn="l">
              <a:lnSpc>
                <a:spcPct val="100000"/>
              </a:lnSpc>
              <a:spcBef>
                <a:spcPts val="0"/>
              </a:spcBef>
              <a:spcAft>
                <a:spcPts val="0"/>
              </a:spcAft>
              <a:buSzPts val="2800"/>
              <a:buNone/>
              <a:defRPr>
                <a:solidFill>
                  <a:srgbClr val="193441"/>
                </a:solidFill>
              </a:defRPr>
            </a:lvl5pPr>
            <a:lvl6pPr lvl="5" rtl="0" algn="l">
              <a:lnSpc>
                <a:spcPct val="100000"/>
              </a:lnSpc>
              <a:spcBef>
                <a:spcPts val="0"/>
              </a:spcBef>
              <a:spcAft>
                <a:spcPts val="0"/>
              </a:spcAft>
              <a:buSzPts val="2800"/>
              <a:buNone/>
              <a:defRPr>
                <a:solidFill>
                  <a:srgbClr val="193441"/>
                </a:solidFill>
              </a:defRPr>
            </a:lvl6pPr>
            <a:lvl7pPr lvl="6" rtl="0" algn="l">
              <a:lnSpc>
                <a:spcPct val="100000"/>
              </a:lnSpc>
              <a:spcBef>
                <a:spcPts val="0"/>
              </a:spcBef>
              <a:spcAft>
                <a:spcPts val="0"/>
              </a:spcAft>
              <a:buSzPts val="2800"/>
              <a:buNone/>
              <a:defRPr>
                <a:solidFill>
                  <a:srgbClr val="193441"/>
                </a:solidFill>
              </a:defRPr>
            </a:lvl7pPr>
            <a:lvl8pPr lvl="7" rtl="0" algn="l">
              <a:lnSpc>
                <a:spcPct val="100000"/>
              </a:lnSpc>
              <a:spcBef>
                <a:spcPts val="0"/>
              </a:spcBef>
              <a:spcAft>
                <a:spcPts val="0"/>
              </a:spcAft>
              <a:buSzPts val="2800"/>
              <a:buNone/>
              <a:defRPr>
                <a:solidFill>
                  <a:srgbClr val="193441"/>
                </a:solidFill>
              </a:defRPr>
            </a:lvl8pPr>
            <a:lvl9pPr lvl="8" rtl="0" algn="l">
              <a:lnSpc>
                <a:spcPct val="100000"/>
              </a:lnSpc>
              <a:spcBef>
                <a:spcPts val="0"/>
              </a:spcBef>
              <a:spcAft>
                <a:spcPts val="0"/>
              </a:spcAft>
              <a:buSzPts val="2800"/>
              <a:buNone/>
              <a:defRPr>
                <a:solidFill>
                  <a:srgbClr val="193441"/>
                </a:solidFill>
              </a:defRPr>
            </a:lvl9pPr>
          </a:lstStyle>
          <a:p/>
        </p:txBody>
      </p:sp>
      <p:sp>
        <p:nvSpPr>
          <p:cNvPr id="59" name="Google Shape;59;p14"/>
          <p:cNvSpPr txBox="1"/>
          <p:nvPr>
            <p:ph idx="1" type="body"/>
          </p:nvPr>
        </p:nvSpPr>
        <p:spPr>
          <a:xfrm>
            <a:off x="5083800" y="1488100"/>
            <a:ext cx="3638400" cy="906000"/>
          </a:xfrm>
          <a:prstGeom prst="rect">
            <a:avLst/>
          </a:prstGeom>
          <a:noFill/>
          <a:ln>
            <a:noFill/>
          </a:ln>
        </p:spPr>
        <p:txBody>
          <a:bodyPr anchorCtr="0" anchor="t" bIns="91425" lIns="91425" spcFirstLastPara="1" rIns="91425" wrap="square" tIns="91425">
            <a:normAutofit/>
          </a:bodyPr>
          <a:lstStyle>
            <a:lvl1pPr indent="-330200" lvl="0" marL="457200" rtl="0" algn="l">
              <a:lnSpc>
                <a:spcPct val="114000"/>
              </a:lnSpc>
              <a:spcBef>
                <a:spcPts val="0"/>
              </a:spcBef>
              <a:spcAft>
                <a:spcPts val="0"/>
              </a:spcAft>
              <a:buClr>
                <a:srgbClr val="3E606F"/>
              </a:buClr>
              <a:buSzPts val="1600"/>
              <a:buFont typeface="Roboto"/>
              <a:buChar char="●"/>
              <a:defRPr sz="1600">
                <a:solidFill>
                  <a:schemeClr val="dk2"/>
                </a:solidFill>
                <a:latin typeface="Roboto"/>
                <a:ea typeface="Roboto"/>
                <a:cs typeface="Roboto"/>
                <a:sym typeface="Roboto"/>
              </a:defRPr>
            </a:lvl1pPr>
            <a:lvl2pPr indent="-330200" lvl="1" marL="914400" rtl="0" algn="l">
              <a:lnSpc>
                <a:spcPct val="114000"/>
              </a:lnSpc>
              <a:spcBef>
                <a:spcPts val="0"/>
              </a:spcBef>
              <a:spcAft>
                <a:spcPts val="0"/>
              </a:spcAft>
              <a:buClr>
                <a:srgbClr val="3E606F"/>
              </a:buClr>
              <a:buSzPts val="1600"/>
              <a:buFont typeface="Roboto"/>
              <a:buChar char="○"/>
              <a:defRPr sz="1600">
                <a:solidFill>
                  <a:schemeClr val="dk2"/>
                </a:solidFill>
                <a:latin typeface="Roboto"/>
                <a:ea typeface="Roboto"/>
                <a:cs typeface="Roboto"/>
                <a:sym typeface="Roboto"/>
              </a:defRPr>
            </a:lvl2pPr>
            <a:lvl3pPr indent="-323850" lvl="2" marL="1371600" rtl="0" algn="l">
              <a:lnSpc>
                <a:spcPct val="114000"/>
              </a:lnSpc>
              <a:spcBef>
                <a:spcPts val="0"/>
              </a:spcBef>
              <a:spcAft>
                <a:spcPts val="0"/>
              </a:spcAft>
              <a:buClr>
                <a:srgbClr val="3E606F"/>
              </a:buClr>
              <a:buSzPts val="1500"/>
              <a:buFont typeface="Roboto"/>
              <a:buChar char="■"/>
              <a:defRPr sz="1500">
                <a:solidFill>
                  <a:schemeClr val="dk2"/>
                </a:solidFill>
                <a:latin typeface="Roboto"/>
                <a:ea typeface="Roboto"/>
                <a:cs typeface="Roboto"/>
                <a:sym typeface="Roboto"/>
              </a:defRPr>
            </a:lvl3pPr>
            <a:lvl4pPr indent="-323850" lvl="3" marL="1828800" rtl="0" algn="l">
              <a:lnSpc>
                <a:spcPct val="114000"/>
              </a:lnSpc>
              <a:spcBef>
                <a:spcPts val="0"/>
              </a:spcBef>
              <a:spcAft>
                <a:spcPts val="0"/>
              </a:spcAft>
              <a:buClr>
                <a:srgbClr val="3E606F"/>
              </a:buClr>
              <a:buSzPts val="1500"/>
              <a:buFont typeface="Roboto"/>
              <a:buChar char="●"/>
              <a:defRPr sz="1500">
                <a:solidFill>
                  <a:schemeClr val="dk2"/>
                </a:solidFill>
                <a:latin typeface="Roboto"/>
                <a:ea typeface="Roboto"/>
                <a:cs typeface="Roboto"/>
                <a:sym typeface="Roboto"/>
              </a:defRPr>
            </a:lvl4pPr>
            <a:lvl5pPr indent="-317500" lvl="4" marL="2286000" rtl="0" algn="l">
              <a:lnSpc>
                <a:spcPct val="114000"/>
              </a:lnSpc>
              <a:spcBef>
                <a:spcPts val="0"/>
              </a:spcBef>
              <a:spcAft>
                <a:spcPts val="0"/>
              </a:spcAft>
              <a:buClr>
                <a:srgbClr val="3E606F"/>
              </a:buClr>
              <a:buSzPts val="1400"/>
              <a:buFont typeface="Roboto"/>
              <a:buChar char="○"/>
              <a:defRPr>
                <a:solidFill>
                  <a:schemeClr val="dk2"/>
                </a:solidFill>
                <a:latin typeface="Roboto"/>
                <a:ea typeface="Roboto"/>
                <a:cs typeface="Roboto"/>
                <a:sym typeface="Roboto"/>
              </a:defRPr>
            </a:lvl5pPr>
            <a:lvl6pPr indent="-317500" lvl="5" marL="2743200" rtl="0" algn="l">
              <a:lnSpc>
                <a:spcPct val="114000"/>
              </a:lnSpc>
              <a:spcBef>
                <a:spcPts val="0"/>
              </a:spcBef>
              <a:spcAft>
                <a:spcPts val="0"/>
              </a:spcAft>
              <a:buClr>
                <a:srgbClr val="3E606F"/>
              </a:buClr>
              <a:buSzPts val="1400"/>
              <a:buFont typeface="Roboto"/>
              <a:buChar char="■"/>
              <a:defRPr>
                <a:solidFill>
                  <a:schemeClr val="dk2"/>
                </a:solidFill>
                <a:latin typeface="Roboto"/>
                <a:ea typeface="Roboto"/>
                <a:cs typeface="Roboto"/>
                <a:sym typeface="Roboto"/>
              </a:defRPr>
            </a:lvl6pPr>
            <a:lvl7pPr indent="-311150" lvl="6" marL="3200400" rtl="0" algn="l">
              <a:lnSpc>
                <a:spcPct val="114000"/>
              </a:lnSpc>
              <a:spcBef>
                <a:spcPts val="0"/>
              </a:spcBef>
              <a:spcAft>
                <a:spcPts val="0"/>
              </a:spcAft>
              <a:buClr>
                <a:srgbClr val="3E606F"/>
              </a:buClr>
              <a:buSzPts val="1300"/>
              <a:buFont typeface="Roboto"/>
              <a:buChar char="●"/>
              <a:defRPr sz="1300">
                <a:solidFill>
                  <a:schemeClr val="dk2"/>
                </a:solidFill>
                <a:latin typeface="Roboto"/>
                <a:ea typeface="Roboto"/>
                <a:cs typeface="Roboto"/>
                <a:sym typeface="Roboto"/>
              </a:defRPr>
            </a:lvl7pPr>
            <a:lvl8pPr indent="-311150" lvl="7" marL="3657600" rtl="0" algn="l">
              <a:lnSpc>
                <a:spcPct val="114000"/>
              </a:lnSpc>
              <a:spcBef>
                <a:spcPts val="0"/>
              </a:spcBef>
              <a:spcAft>
                <a:spcPts val="0"/>
              </a:spcAft>
              <a:buClr>
                <a:srgbClr val="3E606F"/>
              </a:buClr>
              <a:buSzPts val="1300"/>
              <a:buFont typeface="Roboto"/>
              <a:buChar char="○"/>
              <a:defRPr sz="1300">
                <a:solidFill>
                  <a:schemeClr val="dk2"/>
                </a:solidFill>
                <a:latin typeface="Roboto"/>
                <a:ea typeface="Roboto"/>
                <a:cs typeface="Roboto"/>
                <a:sym typeface="Roboto"/>
              </a:defRPr>
            </a:lvl8pPr>
            <a:lvl9pPr indent="-304800" lvl="8" marL="4114800" rtl="0" algn="l">
              <a:lnSpc>
                <a:spcPct val="114000"/>
              </a:lnSpc>
              <a:spcBef>
                <a:spcPts val="0"/>
              </a:spcBef>
              <a:spcAft>
                <a:spcPts val="0"/>
              </a:spcAft>
              <a:buClr>
                <a:srgbClr val="3E606F"/>
              </a:buClr>
              <a:buSzPts val="1200"/>
              <a:buFont typeface="Roboto"/>
              <a:buChar char="■"/>
              <a:defRPr sz="1200">
                <a:solidFill>
                  <a:schemeClr val="dk2"/>
                </a:solidFill>
                <a:latin typeface="Roboto"/>
                <a:ea typeface="Roboto"/>
                <a:cs typeface="Roboto"/>
                <a:sym typeface="Roboto"/>
              </a:defRPr>
            </a:lvl9pPr>
          </a:lstStyle>
          <a:p/>
        </p:txBody>
      </p:sp>
      <p:sp>
        <p:nvSpPr>
          <p:cNvPr id="60" name="Google Shape;60;p14"/>
          <p:cNvSpPr txBox="1"/>
          <p:nvPr>
            <p:ph idx="2" type="body"/>
          </p:nvPr>
        </p:nvSpPr>
        <p:spPr>
          <a:xfrm>
            <a:off x="5083800" y="3817300"/>
            <a:ext cx="3638400" cy="906000"/>
          </a:xfrm>
          <a:prstGeom prst="rect">
            <a:avLst/>
          </a:prstGeom>
          <a:noFill/>
          <a:ln>
            <a:noFill/>
          </a:ln>
        </p:spPr>
        <p:txBody>
          <a:bodyPr anchorCtr="0" anchor="t" bIns="91425" lIns="91425" spcFirstLastPara="1" rIns="91425" wrap="square" tIns="91425">
            <a:normAutofit/>
          </a:bodyPr>
          <a:lstStyle>
            <a:lvl1pPr indent="-330200" lvl="0" marL="457200" rtl="0" algn="ctr">
              <a:lnSpc>
                <a:spcPct val="114000"/>
              </a:lnSpc>
              <a:spcBef>
                <a:spcPts val="0"/>
              </a:spcBef>
              <a:spcAft>
                <a:spcPts val="0"/>
              </a:spcAft>
              <a:buClr>
                <a:srgbClr val="FFFFFF"/>
              </a:buClr>
              <a:buSzPts val="1600"/>
              <a:buFont typeface="Roboto"/>
              <a:buChar char="●"/>
              <a:defRPr sz="1600">
                <a:solidFill>
                  <a:srgbClr val="FFFFFF"/>
                </a:solidFill>
                <a:latin typeface="Roboto"/>
                <a:ea typeface="Roboto"/>
                <a:cs typeface="Roboto"/>
                <a:sym typeface="Roboto"/>
              </a:defRPr>
            </a:lvl1pPr>
            <a:lvl2pPr indent="-330200" lvl="1" marL="914400" rtl="0" algn="ctr">
              <a:lnSpc>
                <a:spcPct val="114000"/>
              </a:lnSpc>
              <a:spcBef>
                <a:spcPts val="0"/>
              </a:spcBef>
              <a:spcAft>
                <a:spcPts val="0"/>
              </a:spcAft>
              <a:buClr>
                <a:srgbClr val="FFFFFF"/>
              </a:buClr>
              <a:buSzPts val="1600"/>
              <a:buFont typeface="Roboto"/>
              <a:buChar char="○"/>
              <a:defRPr sz="1600">
                <a:solidFill>
                  <a:srgbClr val="FFFFFF"/>
                </a:solidFill>
                <a:latin typeface="Roboto"/>
                <a:ea typeface="Roboto"/>
                <a:cs typeface="Roboto"/>
                <a:sym typeface="Roboto"/>
              </a:defRPr>
            </a:lvl2pPr>
            <a:lvl3pPr indent="-323850" lvl="2" marL="1371600" rtl="0" algn="ctr">
              <a:lnSpc>
                <a:spcPct val="114000"/>
              </a:lnSpc>
              <a:spcBef>
                <a:spcPts val="0"/>
              </a:spcBef>
              <a:spcAft>
                <a:spcPts val="0"/>
              </a:spcAft>
              <a:buClr>
                <a:srgbClr val="FFFFFF"/>
              </a:buClr>
              <a:buSzPts val="1500"/>
              <a:buFont typeface="Roboto"/>
              <a:buChar char="■"/>
              <a:defRPr sz="1500">
                <a:solidFill>
                  <a:srgbClr val="FFFFFF"/>
                </a:solidFill>
                <a:latin typeface="Roboto"/>
                <a:ea typeface="Roboto"/>
                <a:cs typeface="Roboto"/>
                <a:sym typeface="Roboto"/>
              </a:defRPr>
            </a:lvl3pPr>
            <a:lvl4pPr indent="-323850" lvl="3" marL="1828800" rtl="0" algn="ctr">
              <a:lnSpc>
                <a:spcPct val="114000"/>
              </a:lnSpc>
              <a:spcBef>
                <a:spcPts val="0"/>
              </a:spcBef>
              <a:spcAft>
                <a:spcPts val="0"/>
              </a:spcAft>
              <a:buClr>
                <a:srgbClr val="FFFFFF"/>
              </a:buClr>
              <a:buSzPts val="1500"/>
              <a:buFont typeface="Roboto"/>
              <a:buChar char="●"/>
              <a:defRPr sz="1500">
                <a:solidFill>
                  <a:srgbClr val="FFFFFF"/>
                </a:solidFill>
                <a:latin typeface="Roboto"/>
                <a:ea typeface="Roboto"/>
                <a:cs typeface="Roboto"/>
                <a:sym typeface="Roboto"/>
              </a:defRPr>
            </a:lvl4pPr>
            <a:lvl5pPr indent="-317500" lvl="4" marL="2286000" rtl="0" algn="ctr">
              <a:lnSpc>
                <a:spcPct val="114000"/>
              </a:lnSpc>
              <a:spcBef>
                <a:spcPts val="0"/>
              </a:spcBef>
              <a:spcAft>
                <a:spcPts val="0"/>
              </a:spcAft>
              <a:buClr>
                <a:srgbClr val="FFFFFF"/>
              </a:buClr>
              <a:buSzPts val="1400"/>
              <a:buFont typeface="Roboto"/>
              <a:buChar char="○"/>
              <a:defRPr>
                <a:solidFill>
                  <a:srgbClr val="FFFFFF"/>
                </a:solidFill>
                <a:latin typeface="Roboto"/>
                <a:ea typeface="Roboto"/>
                <a:cs typeface="Roboto"/>
                <a:sym typeface="Roboto"/>
              </a:defRPr>
            </a:lvl5pPr>
            <a:lvl6pPr indent="-317500" lvl="5" marL="2743200" rtl="0" algn="ctr">
              <a:lnSpc>
                <a:spcPct val="114000"/>
              </a:lnSpc>
              <a:spcBef>
                <a:spcPts val="0"/>
              </a:spcBef>
              <a:spcAft>
                <a:spcPts val="0"/>
              </a:spcAft>
              <a:buClr>
                <a:srgbClr val="FFFFFF"/>
              </a:buClr>
              <a:buSzPts val="1400"/>
              <a:buFont typeface="Roboto"/>
              <a:buChar char="■"/>
              <a:defRPr>
                <a:solidFill>
                  <a:srgbClr val="FFFFFF"/>
                </a:solidFill>
                <a:latin typeface="Roboto"/>
                <a:ea typeface="Roboto"/>
                <a:cs typeface="Roboto"/>
                <a:sym typeface="Roboto"/>
              </a:defRPr>
            </a:lvl6pPr>
            <a:lvl7pPr indent="-311150" lvl="6" marL="3200400" rtl="0" algn="ctr">
              <a:lnSpc>
                <a:spcPct val="114000"/>
              </a:lnSpc>
              <a:spcBef>
                <a:spcPts val="0"/>
              </a:spcBef>
              <a:spcAft>
                <a:spcPts val="0"/>
              </a:spcAft>
              <a:buClr>
                <a:srgbClr val="FFFFFF"/>
              </a:buClr>
              <a:buSzPts val="1300"/>
              <a:buFont typeface="Roboto"/>
              <a:buChar char="●"/>
              <a:defRPr sz="1300">
                <a:solidFill>
                  <a:srgbClr val="FFFFFF"/>
                </a:solidFill>
                <a:latin typeface="Roboto"/>
                <a:ea typeface="Roboto"/>
                <a:cs typeface="Roboto"/>
                <a:sym typeface="Roboto"/>
              </a:defRPr>
            </a:lvl7pPr>
            <a:lvl8pPr indent="-311150" lvl="7" marL="3657600" rtl="0" algn="ctr">
              <a:lnSpc>
                <a:spcPct val="114000"/>
              </a:lnSpc>
              <a:spcBef>
                <a:spcPts val="0"/>
              </a:spcBef>
              <a:spcAft>
                <a:spcPts val="0"/>
              </a:spcAft>
              <a:buClr>
                <a:srgbClr val="FFFFFF"/>
              </a:buClr>
              <a:buSzPts val="1300"/>
              <a:buFont typeface="Roboto"/>
              <a:buChar char="○"/>
              <a:defRPr sz="1300">
                <a:solidFill>
                  <a:srgbClr val="FFFFFF"/>
                </a:solidFill>
                <a:latin typeface="Roboto"/>
                <a:ea typeface="Roboto"/>
                <a:cs typeface="Roboto"/>
                <a:sym typeface="Roboto"/>
              </a:defRPr>
            </a:lvl8pPr>
            <a:lvl9pPr indent="-304800" lvl="8" marL="4114800" rtl="0" algn="ctr">
              <a:lnSpc>
                <a:spcPct val="114000"/>
              </a:lnSpc>
              <a:spcBef>
                <a:spcPts val="0"/>
              </a:spcBef>
              <a:spcAft>
                <a:spcPts val="0"/>
              </a:spcAft>
              <a:buClr>
                <a:srgbClr val="FFFFFF"/>
              </a:buClr>
              <a:buSzPts val="1200"/>
              <a:buFont typeface="Roboto"/>
              <a:buChar char="■"/>
              <a:defRPr sz="1200">
                <a:solidFill>
                  <a:srgbClr val="FFFFFF"/>
                </a:solidFill>
                <a:latin typeface="Roboto"/>
                <a:ea typeface="Roboto"/>
                <a:cs typeface="Roboto"/>
                <a:sym typeface="Roboto"/>
              </a:defRPr>
            </a:lvl9pPr>
          </a:lstStyle>
          <a:p/>
        </p:txBody>
      </p:sp>
      <p:sp>
        <p:nvSpPr>
          <p:cNvPr id="61" name="Google Shape;61;p14"/>
          <p:cNvSpPr/>
          <p:nvPr/>
        </p:nvSpPr>
        <p:spPr>
          <a:xfrm>
            <a:off x="5074251" y="3817300"/>
            <a:ext cx="3760500" cy="1060800"/>
          </a:xfrm>
          <a:prstGeom prst="rect">
            <a:avLst/>
          </a:prstGeom>
          <a:solidFill>
            <a:srgbClr val="A5B7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14"/>
          <p:cNvSpPr txBox="1"/>
          <p:nvPr>
            <p:ph idx="3" type="subTitle"/>
          </p:nvPr>
        </p:nvSpPr>
        <p:spPr>
          <a:xfrm>
            <a:off x="5191125" y="3836250"/>
            <a:ext cx="3526800" cy="1041900"/>
          </a:xfrm>
          <a:prstGeom prst="rect">
            <a:avLst/>
          </a:prstGeom>
        </p:spPr>
        <p:txBody>
          <a:bodyPr anchorCtr="0" anchor="ctr" bIns="91425" lIns="91425" spcFirstLastPara="1" rIns="91425" wrap="square" tIns="91425">
            <a:normAutofit/>
          </a:bodyPr>
          <a:lstStyle>
            <a:lvl1pPr lvl="0" rtl="0" algn="ctr">
              <a:spcBef>
                <a:spcPts val="0"/>
              </a:spcBef>
              <a:spcAft>
                <a:spcPts val="0"/>
              </a:spcAft>
              <a:buNone/>
              <a:defRPr>
                <a:solidFill>
                  <a:srgbClr val="FFFFFF"/>
                </a:solidFill>
              </a:defRPr>
            </a:lvl1pPr>
            <a:lvl2pPr lvl="1" rtl="0">
              <a:spcBef>
                <a:spcPts val="1200"/>
              </a:spcBef>
              <a:spcAft>
                <a:spcPts val="0"/>
              </a:spcAft>
              <a:buNone/>
              <a:defRPr>
                <a:solidFill>
                  <a:srgbClr val="FFFFFF"/>
                </a:solidFill>
              </a:defRPr>
            </a:lvl2pPr>
            <a:lvl3pPr lvl="2" rtl="0">
              <a:spcBef>
                <a:spcPts val="1200"/>
              </a:spcBef>
              <a:spcAft>
                <a:spcPts val="0"/>
              </a:spcAft>
              <a:buNone/>
              <a:defRPr>
                <a:solidFill>
                  <a:srgbClr val="FFFFFF"/>
                </a:solidFill>
              </a:defRPr>
            </a:lvl3pPr>
            <a:lvl4pPr lvl="3" rtl="0">
              <a:spcBef>
                <a:spcPts val="1200"/>
              </a:spcBef>
              <a:spcAft>
                <a:spcPts val="0"/>
              </a:spcAft>
              <a:buNone/>
              <a:defRPr>
                <a:solidFill>
                  <a:srgbClr val="FFFFFF"/>
                </a:solidFill>
              </a:defRPr>
            </a:lvl4pPr>
            <a:lvl5pPr lvl="4" rtl="0">
              <a:spcBef>
                <a:spcPts val="1200"/>
              </a:spcBef>
              <a:spcAft>
                <a:spcPts val="0"/>
              </a:spcAft>
              <a:buNone/>
              <a:defRPr>
                <a:solidFill>
                  <a:srgbClr val="FFFFFF"/>
                </a:solidFill>
              </a:defRPr>
            </a:lvl5pPr>
            <a:lvl6pPr lvl="5" rtl="0">
              <a:spcBef>
                <a:spcPts val="1200"/>
              </a:spcBef>
              <a:spcAft>
                <a:spcPts val="0"/>
              </a:spcAft>
              <a:buNone/>
              <a:defRPr>
                <a:solidFill>
                  <a:srgbClr val="FFFFFF"/>
                </a:solidFill>
              </a:defRPr>
            </a:lvl6pPr>
            <a:lvl7pPr lvl="6" rtl="0">
              <a:spcBef>
                <a:spcPts val="1200"/>
              </a:spcBef>
              <a:spcAft>
                <a:spcPts val="0"/>
              </a:spcAft>
              <a:buNone/>
              <a:defRPr>
                <a:solidFill>
                  <a:srgbClr val="FFFFFF"/>
                </a:solidFill>
              </a:defRPr>
            </a:lvl7pPr>
            <a:lvl8pPr lvl="7" rtl="0">
              <a:spcBef>
                <a:spcPts val="1200"/>
              </a:spcBef>
              <a:spcAft>
                <a:spcPts val="0"/>
              </a:spcAft>
              <a:buNone/>
              <a:defRPr>
                <a:solidFill>
                  <a:srgbClr val="FFFFFF"/>
                </a:solidFill>
              </a:defRPr>
            </a:lvl8pPr>
            <a:lvl9pPr lvl="8" rtl="0">
              <a:spcBef>
                <a:spcPts val="1200"/>
              </a:spcBef>
              <a:spcAft>
                <a:spcPts val="1200"/>
              </a:spcAft>
              <a:buNone/>
              <a:defRPr>
                <a:solidFill>
                  <a:srgbClr val="FFFFFF"/>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6 columns slide">
  <p:cSld name="CUSTOM_3">
    <p:spTree>
      <p:nvGrpSpPr>
        <p:cNvPr id="63" name="Shape 63"/>
        <p:cNvGrpSpPr/>
        <p:nvPr/>
      </p:nvGrpSpPr>
      <p:grpSpPr>
        <a:xfrm>
          <a:off x="0" y="0"/>
          <a:ext cx="0" cy="0"/>
          <a:chOff x="0" y="0"/>
          <a:chExt cx="0" cy="0"/>
        </a:xfrm>
      </p:grpSpPr>
      <p:sp>
        <p:nvSpPr>
          <p:cNvPr id="64" name="Google Shape;64;p15"/>
          <p:cNvSpPr txBox="1"/>
          <p:nvPr>
            <p:ph type="title"/>
          </p:nvPr>
        </p:nvSpPr>
        <p:spPr>
          <a:xfrm>
            <a:off x="795448" y="1843100"/>
            <a:ext cx="2358300" cy="4524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Clr>
                <a:srgbClr val="A5B7C6"/>
              </a:buClr>
              <a:buSzPts val="1400"/>
              <a:buNone/>
              <a:defRPr b="1" sz="1400">
                <a:solidFill>
                  <a:srgbClr val="A5B7C6"/>
                </a:solidFill>
                <a:latin typeface="Roboto"/>
                <a:ea typeface="Roboto"/>
                <a:cs typeface="Roboto"/>
                <a:sym typeface="Roboto"/>
              </a:defRPr>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65" name="Google Shape;65;p15"/>
          <p:cNvSpPr txBox="1"/>
          <p:nvPr>
            <p:ph idx="2" type="title"/>
          </p:nvPr>
        </p:nvSpPr>
        <p:spPr>
          <a:xfrm>
            <a:off x="795300" y="2187200"/>
            <a:ext cx="2358300" cy="7455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Clr>
                <a:srgbClr val="858585"/>
              </a:buClr>
              <a:buSzPts val="1200"/>
              <a:buFont typeface="Roboto"/>
              <a:buNone/>
              <a:defRPr sz="1200">
                <a:solidFill>
                  <a:srgbClr val="858585"/>
                </a:solidFill>
                <a:latin typeface="Roboto"/>
                <a:ea typeface="Roboto"/>
                <a:cs typeface="Roboto"/>
                <a:sym typeface="Roboto"/>
              </a:defRPr>
            </a:lvl1pPr>
            <a:lvl2pPr lvl="1" rtl="0" algn="ctr">
              <a:lnSpc>
                <a:spcPct val="100000"/>
              </a:lnSpc>
              <a:spcBef>
                <a:spcPts val="0"/>
              </a:spcBef>
              <a:spcAft>
                <a:spcPts val="0"/>
              </a:spcAft>
              <a:buSzPts val="1200"/>
              <a:buNone/>
              <a:defRPr sz="1200">
                <a:solidFill>
                  <a:srgbClr val="3E606F"/>
                </a:solidFill>
              </a:defRPr>
            </a:lvl2pPr>
            <a:lvl3pPr lvl="2" rtl="0" algn="ctr">
              <a:lnSpc>
                <a:spcPct val="100000"/>
              </a:lnSpc>
              <a:spcBef>
                <a:spcPts val="0"/>
              </a:spcBef>
              <a:spcAft>
                <a:spcPts val="0"/>
              </a:spcAft>
              <a:buSzPts val="1200"/>
              <a:buNone/>
              <a:defRPr sz="1200">
                <a:solidFill>
                  <a:srgbClr val="3E606F"/>
                </a:solidFill>
              </a:defRPr>
            </a:lvl3pPr>
            <a:lvl4pPr lvl="3" rtl="0" algn="ctr">
              <a:lnSpc>
                <a:spcPct val="100000"/>
              </a:lnSpc>
              <a:spcBef>
                <a:spcPts val="0"/>
              </a:spcBef>
              <a:spcAft>
                <a:spcPts val="0"/>
              </a:spcAft>
              <a:buSzPts val="1200"/>
              <a:buNone/>
              <a:defRPr sz="1200">
                <a:solidFill>
                  <a:srgbClr val="3E606F"/>
                </a:solidFill>
              </a:defRPr>
            </a:lvl4pPr>
            <a:lvl5pPr lvl="4" rtl="0" algn="ctr">
              <a:lnSpc>
                <a:spcPct val="100000"/>
              </a:lnSpc>
              <a:spcBef>
                <a:spcPts val="0"/>
              </a:spcBef>
              <a:spcAft>
                <a:spcPts val="0"/>
              </a:spcAft>
              <a:buSzPts val="1200"/>
              <a:buNone/>
              <a:defRPr sz="1200">
                <a:solidFill>
                  <a:srgbClr val="3E606F"/>
                </a:solidFill>
              </a:defRPr>
            </a:lvl5pPr>
            <a:lvl6pPr lvl="5" rtl="0" algn="ctr">
              <a:lnSpc>
                <a:spcPct val="100000"/>
              </a:lnSpc>
              <a:spcBef>
                <a:spcPts val="0"/>
              </a:spcBef>
              <a:spcAft>
                <a:spcPts val="0"/>
              </a:spcAft>
              <a:buSzPts val="1200"/>
              <a:buNone/>
              <a:defRPr sz="1200">
                <a:solidFill>
                  <a:srgbClr val="3E606F"/>
                </a:solidFill>
              </a:defRPr>
            </a:lvl6pPr>
            <a:lvl7pPr lvl="6" rtl="0" algn="ctr">
              <a:lnSpc>
                <a:spcPct val="100000"/>
              </a:lnSpc>
              <a:spcBef>
                <a:spcPts val="0"/>
              </a:spcBef>
              <a:spcAft>
                <a:spcPts val="0"/>
              </a:spcAft>
              <a:buSzPts val="1200"/>
              <a:buNone/>
              <a:defRPr sz="1200">
                <a:solidFill>
                  <a:srgbClr val="3E606F"/>
                </a:solidFill>
              </a:defRPr>
            </a:lvl7pPr>
            <a:lvl8pPr lvl="7" rtl="0" algn="ctr">
              <a:lnSpc>
                <a:spcPct val="100000"/>
              </a:lnSpc>
              <a:spcBef>
                <a:spcPts val="0"/>
              </a:spcBef>
              <a:spcAft>
                <a:spcPts val="0"/>
              </a:spcAft>
              <a:buSzPts val="1200"/>
              <a:buNone/>
              <a:defRPr sz="1200">
                <a:solidFill>
                  <a:srgbClr val="3E606F"/>
                </a:solidFill>
              </a:defRPr>
            </a:lvl8pPr>
            <a:lvl9pPr lvl="8" rtl="0" algn="ctr">
              <a:lnSpc>
                <a:spcPct val="100000"/>
              </a:lnSpc>
              <a:spcBef>
                <a:spcPts val="0"/>
              </a:spcBef>
              <a:spcAft>
                <a:spcPts val="0"/>
              </a:spcAft>
              <a:buSzPts val="1200"/>
              <a:buNone/>
              <a:defRPr sz="1200">
                <a:solidFill>
                  <a:srgbClr val="3E606F"/>
                </a:solidFill>
              </a:defRPr>
            </a:lvl9pPr>
          </a:lstStyle>
          <a:p/>
        </p:txBody>
      </p:sp>
      <p:sp>
        <p:nvSpPr>
          <p:cNvPr id="66" name="Google Shape;66;p15"/>
          <p:cNvSpPr txBox="1"/>
          <p:nvPr>
            <p:ph idx="3" type="title"/>
          </p:nvPr>
        </p:nvSpPr>
        <p:spPr>
          <a:xfrm>
            <a:off x="3543711" y="1843100"/>
            <a:ext cx="2358300" cy="4524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Clr>
                <a:srgbClr val="A5B7C6"/>
              </a:buClr>
              <a:buSzPts val="1400"/>
              <a:buNone/>
              <a:defRPr b="1" sz="1400">
                <a:solidFill>
                  <a:srgbClr val="A5B7C6"/>
                </a:solidFill>
                <a:latin typeface="Roboto"/>
                <a:ea typeface="Roboto"/>
                <a:cs typeface="Roboto"/>
                <a:sym typeface="Roboto"/>
              </a:defRPr>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67" name="Google Shape;67;p15"/>
          <p:cNvSpPr txBox="1"/>
          <p:nvPr>
            <p:ph idx="4" type="title"/>
          </p:nvPr>
        </p:nvSpPr>
        <p:spPr>
          <a:xfrm>
            <a:off x="3543638" y="2187200"/>
            <a:ext cx="2358300" cy="7455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Clr>
                <a:srgbClr val="858585"/>
              </a:buClr>
              <a:buSzPts val="1200"/>
              <a:buFont typeface="Roboto"/>
              <a:buNone/>
              <a:defRPr sz="1200">
                <a:solidFill>
                  <a:srgbClr val="858585"/>
                </a:solidFill>
                <a:latin typeface="Roboto"/>
                <a:ea typeface="Roboto"/>
                <a:cs typeface="Roboto"/>
                <a:sym typeface="Roboto"/>
              </a:defRPr>
            </a:lvl1pPr>
            <a:lvl2pPr lvl="1" rtl="0" algn="ctr">
              <a:lnSpc>
                <a:spcPct val="100000"/>
              </a:lnSpc>
              <a:spcBef>
                <a:spcPts val="0"/>
              </a:spcBef>
              <a:spcAft>
                <a:spcPts val="0"/>
              </a:spcAft>
              <a:buSzPts val="1200"/>
              <a:buNone/>
              <a:defRPr sz="1200">
                <a:solidFill>
                  <a:srgbClr val="3E606F"/>
                </a:solidFill>
              </a:defRPr>
            </a:lvl2pPr>
            <a:lvl3pPr lvl="2" rtl="0" algn="ctr">
              <a:lnSpc>
                <a:spcPct val="100000"/>
              </a:lnSpc>
              <a:spcBef>
                <a:spcPts val="0"/>
              </a:spcBef>
              <a:spcAft>
                <a:spcPts val="0"/>
              </a:spcAft>
              <a:buSzPts val="1200"/>
              <a:buNone/>
              <a:defRPr sz="1200">
                <a:solidFill>
                  <a:srgbClr val="3E606F"/>
                </a:solidFill>
              </a:defRPr>
            </a:lvl3pPr>
            <a:lvl4pPr lvl="3" rtl="0" algn="ctr">
              <a:lnSpc>
                <a:spcPct val="100000"/>
              </a:lnSpc>
              <a:spcBef>
                <a:spcPts val="0"/>
              </a:spcBef>
              <a:spcAft>
                <a:spcPts val="0"/>
              </a:spcAft>
              <a:buSzPts val="1200"/>
              <a:buNone/>
              <a:defRPr sz="1200">
                <a:solidFill>
                  <a:srgbClr val="3E606F"/>
                </a:solidFill>
              </a:defRPr>
            </a:lvl4pPr>
            <a:lvl5pPr lvl="4" rtl="0" algn="ctr">
              <a:lnSpc>
                <a:spcPct val="100000"/>
              </a:lnSpc>
              <a:spcBef>
                <a:spcPts val="0"/>
              </a:spcBef>
              <a:spcAft>
                <a:spcPts val="0"/>
              </a:spcAft>
              <a:buSzPts val="1200"/>
              <a:buNone/>
              <a:defRPr sz="1200">
                <a:solidFill>
                  <a:srgbClr val="3E606F"/>
                </a:solidFill>
              </a:defRPr>
            </a:lvl5pPr>
            <a:lvl6pPr lvl="5" rtl="0" algn="ctr">
              <a:lnSpc>
                <a:spcPct val="100000"/>
              </a:lnSpc>
              <a:spcBef>
                <a:spcPts val="0"/>
              </a:spcBef>
              <a:spcAft>
                <a:spcPts val="0"/>
              </a:spcAft>
              <a:buSzPts val="1200"/>
              <a:buNone/>
              <a:defRPr sz="1200">
                <a:solidFill>
                  <a:srgbClr val="3E606F"/>
                </a:solidFill>
              </a:defRPr>
            </a:lvl6pPr>
            <a:lvl7pPr lvl="6" rtl="0" algn="ctr">
              <a:lnSpc>
                <a:spcPct val="100000"/>
              </a:lnSpc>
              <a:spcBef>
                <a:spcPts val="0"/>
              </a:spcBef>
              <a:spcAft>
                <a:spcPts val="0"/>
              </a:spcAft>
              <a:buSzPts val="1200"/>
              <a:buNone/>
              <a:defRPr sz="1200">
                <a:solidFill>
                  <a:srgbClr val="3E606F"/>
                </a:solidFill>
              </a:defRPr>
            </a:lvl7pPr>
            <a:lvl8pPr lvl="7" rtl="0" algn="ctr">
              <a:lnSpc>
                <a:spcPct val="100000"/>
              </a:lnSpc>
              <a:spcBef>
                <a:spcPts val="0"/>
              </a:spcBef>
              <a:spcAft>
                <a:spcPts val="0"/>
              </a:spcAft>
              <a:buSzPts val="1200"/>
              <a:buNone/>
              <a:defRPr sz="1200">
                <a:solidFill>
                  <a:srgbClr val="3E606F"/>
                </a:solidFill>
              </a:defRPr>
            </a:lvl8pPr>
            <a:lvl9pPr lvl="8" rtl="0" algn="ctr">
              <a:lnSpc>
                <a:spcPct val="100000"/>
              </a:lnSpc>
              <a:spcBef>
                <a:spcPts val="0"/>
              </a:spcBef>
              <a:spcAft>
                <a:spcPts val="0"/>
              </a:spcAft>
              <a:buSzPts val="1200"/>
              <a:buNone/>
              <a:defRPr sz="1200">
                <a:solidFill>
                  <a:srgbClr val="3E606F"/>
                </a:solidFill>
              </a:defRPr>
            </a:lvl9pPr>
          </a:lstStyle>
          <a:p/>
        </p:txBody>
      </p:sp>
      <p:sp>
        <p:nvSpPr>
          <p:cNvPr id="68" name="Google Shape;68;p15"/>
          <p:cNvSpPr txBox="1"/>
          <p:nvPr>
            <p:ph idx="5" type="title"/>
          </p:nvPr>
        </p:nvSpPr>
        <p:spPr>
          <a:xfrm>
            <a:off x="6292048" y="1843100"/>
            <a:ext cx="2358300" cy="4524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Clr>
                <a:srgbClr val="A5B7C6"/>
              </a:buClr>
              <a:buSzPts val="1400"/>
              <a:buNone/>
              <a:defRPr b="1" sz="1400">
                <a:solidFill>
                  <a:srgbClr val="A5B7C6"/>
                </a:solidFill>
                <a:latin typeface="Roboto"/>
                <a:ea typeface="Roboto"/>
                <a:cs typeface="Roboto"/>
                <a:sym typeface="Roboto"/>
              </a:defRPr>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69" name="Google Shape;69;p15"/>
          <p:cNvSpPr txBox="1"/>
          <p:nvPr>
            <p:ph idx="6" type="title"/>
          </p:nvPr>
        </p:nvSpPr>
        <p:spPr>
          <a:xfrm>
            <a:off x="6291975" y="2187200"/>
            <a:ext cx="2358300" cy="7455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Clr>
                <a:srgbClr val="858585"/>
              </a:buClr>
              <a:buSzPts val="1200"/>
              <a:buFont typeface="Roboto"/>
              <a:buNone/>
              <a:defRPr sz="1200">
                <a:solidFill>
                  <a:srgbClr val="858585"/>
                </a:solidFill>
                <a:latin typeface="Roboto"/>
                <a:ea typeface="Roboto"/>
                <a:cs typeface="Roboto"/>
                <a:sym typeface="Roboto"/>
              </a:defRPr>
            </a:lvl1pPr>
            <a:lvl2pPr lvl="1" rtl="0" algn="ctr">
              <a:lnSpc>
                <a:spcPct val="100000"/>
              </a:lnSpc>
              <a:spcBef>
                <a:spcPts val="0"/>
              </a:spcBef>
              <a:spcAft>
                <a:spcPts val="0"/>
              </a:spcAft>
              <a:buSzPts val="1200"/>
              <a:buNone/>
              <a:defRPr sz="1200">
                <a:solidFill>
                  <a:srgbClr val="3E606F"/>
                </a:solidFill>
              </a:defRPr>
            </a:lvl2pPr>
            <a:lvl3pPr lvl="2" rtl="0" algn="ctr">
              <a:lnSpc>
                <a:spcPct val="100000"/>
              </a:lnSpc>
              <a:spcBef>
                <a:spcPts val="0"/>
              </a:spcBef>
              <a:spcAft>
                <a:spcPts val="0"/>
              </a:spcAft>
              <a:buSzPts val="1200"/>
              <a:buNone/>
              <a:defRPr sz="1200">
                <a:solidFill>
                  <a:srgbClr val="3E606F"/>
                </a:solidFill>
              </a:defRPr>
            </a:lvl3pPr>
            <a:lvl4pPr lvl="3" rtl="0" algn="ctr">
              <a:lnSpc>
                <a:spcPct val="100000"/>
              </a:lnSpc>
              <a:spcBef>
                <a:spcPts val="0"/>
              </a:spcBef>
              <a:spcAft>
                <a:spcPts val="0"/>
              </a:spcAft>
              <a:buSzPts val="1200"/>
              <a:buNone/>
              <a:defRPr sz="1200">
                <a:solidFill>
                  <a:srgbClr val="3E606F"/>
                </a:solidFill>
              </a:defRPr>
            </a:lvl4pPr>
            <a:lvl5pPr lvl="4" rtl="0" algn="ctr">
              <a:lnSpc>
                <a:spcPct val="100000"/>
              </a:lnSpc>
              <a:spcBef>
                <a:spcPts val="0"/>
              </a:spcBef>
              <a:spcAft>
                <a:spcPts val="0"/>
              </a:spcAft>
              <a:buSzPts val="1200"/>
              <a:buNone/>
              <a:defRPr sz="1200">
                <a:solidFill>
                  <a:srgbClr val="3E606F"/>
                </a:solidFill>
              </a:defRPr>
            </a:lvl5pPr>
            <a:lvl6pPr lvl="5" rtl="0" algn="ctr">
              <a:lnSpc>
                <a:spcPct val="100000"/>
              </a:lnSpc>
              <a:spcBef>
                <a:spcPts val="0"/>
              </a:spcBef>
              <a:spcAft>
                <a:spcPts val="0"/>
              </a:spcAft>
              <a:buSzPts val="1200"/>
              <a:buNone/>
              <a:defRPr sz="1200">
                <a:solidFill>
                  <a:srgbClr val="3E606F"/>
                </a:solidFill>
              </a:defRPr>
            </a:lvl6pPr>
            <a:lvl7pPr lvl="6" rtl="0" algn="ctr">
              <a:lnSpc>
                <a:spcPct val="100000"/>
              </a:lnSpc>
              <a:spcBef>
                <a:spcPts val="0"/>
              </a:spcBef>
              <a:spcAft>
                <a:spcPts val="0"/>
              </a:spcAft>
              <a:buSzPts val="1200"/>
              <a:buNone/>
              <a:defRPr sz="1200">
                <a:solidFill>
                  <a:srgbClr val="3E606F"/>
                </a:solidFill>
              </a:defRPr>
            </a:lvl7pPr>
            <a:lvl8pPr lvl="7" rtl="0" algn="ctr">
              <a:lnSpc>
                <a:spcPct val="100000"/>
              </a:lnSpc>
              <a:spcBef>
                <a:spcPts val="0"/>
              </a:spcBef>
              <a:spcAft>
                <a:spcPts val="0"/>
              </a:spcAft>
              <a:buSzPts val="1200"/>
              <a:buNone/>
              <a:defRPr sz="1200">
                <a:solidFill>
                  <a:srgbClr val="3E606F"/>
                </a:solidFill>
              </a:defRPr>
            </a:lvl8pPr>
            <a:lvl9pPr lvl="8" rtl="0" algn="ctr">
              <a:lnSpc>
                <a:spcPct val="100000"/>
              </a:lnSpc>
              <a:spcBef>
                <a:spcPts val="0"/>
              </a:spcBef>
              <a:spcAft>
                <a:spcPts val="0"/>
              </a:spcAft>
              <a:buSzPts val="1200"/>
              <a:buNone/>
              <a:defRPr sz="1200">
                <a:solidFill>
                  <a:srgbClr val="3E606F"/>
                </a:solidFill>
              </a:defRPr>
            </a:lvl9pPr>
          </a:lstStyle>
          <a:p/>
        </p:txBody>
      </p:sp>
      <p:cxnSp>
        <p:nvCxnSpPr>
          <p:cNvPr id="70" name="Google Shape;70;p15"/>
          <p:cNvCxnSpPr/>
          <p:nvPr/>
        </p:nvCxnSpPr>
        <p:spPr>
          <a:xfrm>
            <a:off x="3363025" y="1735807"/>
            <a:ext cx="0" cy="2973600"/>
          </a:xfrm>
          <a:prstGeom prst="straightConnector1">
            <a:avLst/>
          </a:prstGeom>
          <a:noFill/>
          <a:ln cap="flat" cmpd="sng" w="19050">
            <a:solidFill>
              <a:srgbClr val="A5B7C6"/>
            </a:solidFill>
            <a:prstDash val="solid"/>
            <a:round/>
            <a:headEnd len="sm" w="sm" type="none"/>
            <a:tailEnd len="sm" w="sm" type="none"/>
          </a:ln>
        </p:spPr>
      </p:cxnSp>
      <p:cxnSp>
        <p:nvCxnSpPr>
          <p:cNvPr id="71" name="Google Shape;71;p15"/>
          <p:cNvCxnSpPr/>
          <p:nvPr/>
        </p:nvCxnSpPr>
        <p:spPr>
          <a:xfrm>
            <a:off x="6082550" y="1735807"/>
            <a:ext cx="0" cy="2973600"/>
          </a:xfrm>
          <a:prstGeom prst="straightConnector1">
            <a:avLst/>
          </a:prstGeom>
          <a:noFill/>
          <a:ln cap="flat" cmpd="sng" w="19050">
            <a:solidFill>
              <a:srgbClr val="A5B7C6"/>
            </a:solidFill>
            <a:prstDash val="solid"/>
            <a:round/>
            <a:headEnd len="sm" w="sm" type="none"/>
            <a:tailEnd len="sm" w="sm" type="none"/>
          </a:ln>
        </p:spPr>
      </p:cxnSp>
      <p:sp>
        <p:nvSpPr>
          <p:cNvPr id="72" name="Google Shape;72;p15"/>
          <p:cNvSpPr txBox="1"/>
          <p:nvPr>
            <p:ph idx="7" type="title"/>
          </p:nvPr>
        </p:nvSpPr>
        <p:spPr>
          <a:xfrm>
            <a:off x="795448" y="3425725"/>
            <a:ext cx="2358300" cy="4524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Clr>
                <a:srgbClr val="A5B7C6"/>
              </a:buClr>
              <a:buSzPts val="1400"/>
              <a:buNone/>
              <a:defRPr b="1" sz="1400">
                <a:solidFill>
                  <a:srgbClr val="A5B7C6"/>
                </a:solidFill>
                <a:latin typeface="Roboto"/>
                <a:ea typeface="Roboto"/>
                <a:cs typeface="Roboto"/>
                <a:sym typeface="Roboto"/>
              </a:defRPr>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73" name="Google Shape;73;p15"/>
          <p:cNvSpPr txBox="1"/>
          <p:nvPr>
            <p:ph idx="8" type="title"/>
          </p:nvPr>
        </p:nvSpPr>
        <p:spPr>
          <a:xfrm>
            <a:off x="795300" y="3769825"/>
            <a:ext cx="2358300" cy="7455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Clr>
                <a:srgbClr val="858585"/>
              </a:buClr>
              <a:buSzPts val="1200"/>
              <a:buFont typeface="Roboto"/>
              <a:buNone/>
              <a:defRPr sz="1200">
                <a:solidFill>
                  <a:srgbClr val="858585"/>
                </a:solidFill>
                <a:latin typeface="Roboto"/>
                <a:ea typeface="Roboto"/>
                <a:cs typeface="Roboto"/>
                <a:sym typeface="Roboto"/>
              </a:defRPr>
            </a:lvl1pPr>
            <a:lvl2pPr lvl="1" rtl="0" algn="ctr">
              <a:lnSpc>
                <a:spcPct val="100000"/>
              </a:lnSpc>
              <a:spcBef>
                <a:spcPts val="0"/>
              </a:spcBef>
              <a:spcAft>
                <a:spcPts val="0"/>
              </a:spcAft>
              <a:buSzPts val="1200"/>
              <a:buNone/>
              <a:defRPr sz="1200">
                <a:solidFill>
                  <a:srgbClr val="3E606F"/>
                </a:solidFill>
              </a:defRPr>
            </a:lvl2pPr>
            <a:lvl3pPr lvl="2" rtl="0" algn="ctr">
              <a:lnSpc>
                <a:spcPct val="100000"/>
              </a:lnSpc>
              <a:spcBef>
                <a:spcPts val="0"/>
              </a:spcBef>
              <a:spcAft>
                <a:spcPts val="0"/>
              </a:spcAft>
              <a:buSzPts val="1200"/>
              <a:buNone/>
              <a:defRPr sz="1200">
                <a:solidFill>
                  <a:srgbClr val="3E606F"/>
                </a:solidFill>
              </a:defRPr>
            </a:lvl3pPr>
            <a:lvl4pPr lvl="3" rtl="0" algn="ctr">
              <a:lnSpc>
                <a:spcPct val="100000"/>
              </a:lnSpc>
              <a:spcBef>
                <a:spcPts val="0"/>
              </a:spcBef>
              <a:spcAft>
                <a:spcPts val="0"/>
              </a:spcAft>
              <a:buSzPts val="1200"/>
              <a:buNone/>
              <a:defRPr sz="1200">
                <a:solidFill>
                  <a:srgbClr val="3E606F"/>
                </a:solidFill>
              </a:defRPr>
            </a:lvl4pPr>
            <a:lvl5pPr lvl="4" rtl="0" algn="ctr">
              <a:lnSpc>
                <a:spcPct val="100000"/>
              </a:lnSpc>
              <a:spcBef>
                <a:spcPts val="0"/>
              </a:spcBef>
              <a:spcAft>
                <a:spcPts val="0"/>
              </a:spcAft>
              <a:buSzPts val="1200"/>
              <a:buNone/>
              <a:defRPr sz="1200">
                <a:solidFill>
                  <a:srgbClr val="3E606F"/>
                </a:solidFill>
              </a:defRPr>
            </a:lvl5pPr>
            <a:lvl6pPr lvl="5" rtl="0" algn="ctr">
              <a:lnSpc>
                <a:spcPct val="100000"/>
              </a:lnSpc>
              <a:spcBef>
                <a:spcPts val="0"/>
              </a:spcBef>
              <a:spcAft>
                <a:spcPts val="0"/>
              </a:spcAft>
              <a:buSzPts val="1200"/>
              <a:buNone/>
              <a:defRPr sz="1200">
                <a:solidFill>
                  <a:srgbClr val="3E606F"/>
                </a:solidFill>
              </a:defRPr>
            </a:lvl6pPr>
            <a:lvl7pPr lvl="6" rtl="0" algn="ctr">
              <a:lnSpc>
                <a:spcPct val="100000"/>
              </a:lnSpc>
              <a:spcBef>
                <a:spcPts val="0"/>
              </a:spcBef>
              <a:spcAft>
                <a:spcPts val="0"/>
              </a:spcAft>
              <a:buSzPts val="1200"/>
              <a:buNone/>
              <a:defRPr sz="1200">
                <a:solidFill>
                  <a:srgbClr val="3E606F"/>
                </a:solidFill>
              </a:defRPr>
            </a:lvl7pPr>
            <a:lvl8pPr lvl="7" rtl="0" algn="ctr">
              <a:lnSpc>
                <a:spcPct val="100000"/>
              </a:lnSpc>
              <a:spcBef>
                <a:spcPts val="0"/>
              </a:spcBef>
              <a:spcAft>
                <a:spcPts val="0"/>
              </a:spcAft>
              <a:buSzPts val="1200"/>
              <a:buNone/>
              <a:defRPr sz="1200">
                <a:solidFill>
                  <a:srgbClr val="3E606F"/>
                </a:solidFill>
              </a:defRPr>
            </a:lvl8pPr>
            <a:lvl9pPr lvl="8" rtl="0" algn="ctr">
              <a:lnSpc>
                <a:spcPct val="100000"/>
              </a:lnSpc>
              <a:spcBef>
                <a:spcPts val="0"/>
              </a:spcBef>
              <a:spcAft>
                <a:spcPts val="0"/>
              </a:spcAft>
              <a:buSzPts val="1200"/>
              <a:buNone/>
              <a:defRPr sz="1200">
                <a:solidFill>
                  <a:srgbClr val="3E606F"/>
                </a:solidFill>
              </a:defRPr>
            </a:lvl9pPr>
          </a:lstStyle>
          <a:p/>
        </p:txBody>
      </p:sp>
      <p:sp>
        <p:nvSpPr>
          <p:cNvPr id="74" name="Google Shape;74;p15"/>
          <p:cNvSpPr txBox="1"/>
          <p:nvPr>
            <p:ph idx="9" type="title"/>
          </p:nvPr>
        </p:nvSpPr>
        <p:spPr>
          <a:xfrm>
            <a:off x="3543711" y="3425725"/>
            <a:ext cx="2358300" cy="4524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Clr>
                <a:srgbClr val="A5B7C6"/>
              </a:buClr>
              <a:buSzPts val="1400"/>
              <a:buNone/>
              <a:defRPr b="1" sz="1400">
                <a:solidFill>
                  <a:srgbClr val="A5B7C6"/>
                </a:solidFill>
                <a:latin typeface="Roboto"/>
                <a:ea typeface="Roboto"/>
                <a:cs typeface="Roboto"/>
                <a:sym typeface="Roboto"/>
              </a:defRPr>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75" name="Google Shape;75;p15"/>
          <p:cNvSpPr txBox="1"/>
          <p:nvPr>
            <p:ph idx="13" type="title"/>
          </p:nvPr>
        </p:nvSpPr>
        <p:spPr>
          <a:xfrm>
            <a:off x="3543638" y="3769825"/>
            <a:ext cx="2358300" cy="7455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Clr>
                <a:srgbClr val="858585"/>
              </a:buClr>
              <a:buSzPts val="1200"/>
              <a:buFont typeface="Roboto"/>
              <a:buNone/>
              <a:defRPr sz="1200">
                <a:solidFill>
                  <a:srgbClr val="858585"/>
                </a:solidFill>
                <a:latin typeface="Roboto"/>
                <a:ea typeface="Roboto"/>
                <a:cs typeface="Roboto"/>
                <a:sym typeface="Roboto"/>
              </a:defRPr>
            </a:lvl1pPr>
            <a:lvl2pPr lvl="1" rtl="0" algn="ctr">
              <a:lnSpc>
                <a:spcPct val="100000"/>
              </a:lnSpc>
              <a:spcBef>
                <a:spcPts val="0"/>
              </a:spcBef>
              <a:spcAft>
                <a:spcPts val="0"/>
              </a:spcAft>
              <a:buSzPts val="1200"/>
              <a:buNone/>
              <a:defRPr sz="1200">
                <a:solidFill>
                  <a:srgbClr val="3E606F"/>
                </a:solidFill>
              </a:defRPr>
            </a:lvl2pPr>
            <a:lvl3pPr lvl="2" rtl="0" algn="ctr">
              <a:lnSpc>
                <a:spcPct val="100000"/>
              </a:lnSpc>
              <a:spcBef>
                <a:spcPts val="0"/>
              </a:spcBef>
              <a:spcAft>
                <a:spcPts val="0"/>
              </a:spcAft>
              <a:buSzPts val="1200"/>
              <a:buNone/>
              <a:defRPr sz="1200">
                <a:solidFill>
                  <a:srgbClr val="3E606F"/>
                </a:solidFill>
              </a:defRPr>
            </a:lvl3pPr>
            <a:lvl4pPr lvl="3" rtl="0" algn="ctr">
              <a:lnSpc>
                <a:spcPct val="100000"/>
              </a:lnSpc>
              <a:spcBef>
                <a:spcPts val="0"/>
              </a:spcBef>
              <a:spcAft>
                <a:spcPts val="0"/>
              </a:spcAft>
              <a:buSzPts val="1200"/>
              <a:buNone/>
              <a:defRPr sz="1200">
                <a:solidFill>
                  <a:srgbClr val="3E606F"/>
                </a:solidFill>
              </a:defRPr>
            </a:lvl4pPr>
            <a:lvl5pPr lvl="4" rtl="0" algn="ctr">
              <a:lnSpc>
                <a:spcPct val="100000"/>
              </a:lnSpc>
              <a:spcBef>
                <a:spcPts val="0"/>
              </a:spcBef>
              <a:spcAft>
                <a:spcPts val="0"/>
              </a:spcAft>
              <a:buSzPts val="1200"/>
              <a:buNone/>
              <a:defRPr sz="1200">
                <a:solidFill>
                  <a:srgbClr val="3E606F"/>
                </a:solidFill>
              </a:defRPr>
            </a:lvl5pPr>
            <a:lvl6pPr lvl="5" rtl="0" algn="ctr">
              <a:lnSpc>
                <a:spcPct val="100000"/>
              </a:lnSpc>
              <a:spcBef>
                <a:spcPts val="0"/>
              </a:spcBef>
              <a:spcAft>
                <a:spcPts val="0"/>
              </a:spcAft>
              <a:buSzPts val="1200"/>
              <a:buNone/>
              <a:defRPr sz="1200">
                <a:solidFill>
                  <a:srgbClr val="3E606F"/>
                </a:solidFill>
              </a:defRPr>
            </a:lvl6pPr>
            <a:lvl7pPr lvl="6" rtl="0" algn="ctr">
              <a:lnSpc>
                <a:spcPct val="100000"/>
              </a:lnSpc>
              <a:spcBef>
                <a:spcPts val="0"/>
              </a:spcBef>
              <a:spcAft>
                <a:spcPts val="0"/>
              </a:spcAft>
              <a:buSzPts val="1200"/>
              <a:buNone/>
              <a:defRPr sz="1200">
                <a:solidFill>
                  <a:srgbClr val="3E606F"/>
                </a:solidFill>
              </a:defRPr>
            </a:lvl7pPr>
            <a:lvl8pPr lvl="7" rtl="0" algn="ctr">
              <a:lnSpc>
                <a:spcPct val="100000"/>
              </a:lnSpc>
              <a:spcBef>
                <a:spcPts val="0"/>
              </a:spcBef>
              <a:spcAft>
                <a:spcPts val="0"/>
              </a:spcAft>
              <a:buSzPts val="1200"/>
              <a:buNone/>
              <a:defRPr sz="1200">
                <a:solidFill>
                  <a:srgbClr val="3E606F"/>
                </a:solidFill>
              </a:defRPr>
            </a:lvl8pPr>
            <a:lvl9pPr lvl="8" rtl="0" algn="ctr">
              <a:lnSpc>
                <a:spcPct val="100000"/>
              </a:lnSpc>
              <a:spcBef>
                <a:spcPts val="0"/>
              </a:spcBef>
              <a:spcAft>
                <a:spcPts val="0"/>
              </a:spcAft>
              <a:buSzPts val="1200"/>
              <a:buNone/>
              <a:defRPr sz="1200">
                <a:solidFill>
                  <a:srgbClr val="3E606F"/>
                </a:solidFill>
              </a:defRPr>
            </a:lvl9pPr>
          </a:lstStyle>
          <a:p/>
        </p:txBody>
      </p:sp>
      <p:sp>
        <p:nvSpPr>
          <p:cNvPr id="76" name="Google Shape;76;p15"/>
          <p:cNvSpPr txBox="1"/>
          <p:nvPr>
            <p:ph idx="14" type="title"/>
          </p:nvPr>
        </p:nvSpPr>
        <p:spPr>
          <a:xfrm>
            <a:off x="6292048" y="3425725"/>
            <a:ext cx="2358300" cy="4524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Clr>
                <a:srgbClr val="A5B7C6"/>
              </a:buClr>
              <a:buSzPts val="1400"/>
              <a:buNone/>
              <a:defRPr b="1" sz="1400">
                <a:solidFill>
                  <a:srgbClr val="A5B7C6"/>
                </a:solidFill>
                <a:latin typeface="Roboto"/>
                <a:ea typeface="Roboto"/>
                <a:cs typeface="Roboto"/>
                <a:sym typeface="Roboto"/>
              </a:defRPr>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77" name="Google Shape;77;p15"/>
          <p:cNvSpPr txBox="1"/>
          <p:nvPr>
            <p:ph idx="15" type="title"/>
          </p:nvPr>
        </p:nvSpPr>
        <p:spPr>
          <a:xfrm>
            <a:off x="6291975" y="3769825"/>
            <a:ext cx="2358300" cy="7455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Clr>
                <a:srgbClr val="858585"/>
              </a:buClr>
              <a:buSzPts val="1200"/>
              <a:buFont typeface="Roboto"/>
              <a:buNone/>
              <a:defRPr sz="1200">
                <a:solidFill>
                  <a:srgbClr val="858585"/>
                </a:solidFill>
                <a:latin typeface="Roboto"/>
                <a:ea typeface="Roboto"/>
                <a:cs typeface="Roboto"/>
                <a:sym typeface="Roboto"/>
              </a:defRPr>
            </a:lvl1pPr>
            <a:lvl2pPr lvl="1" rtl="0" algn="ctr">
              <a:lnSpc>
                <a:spcPct val="100000"/>
              </a:lnSpc>
              <a:spcBef>
                <a:spcPts val="0"/>
              </a:spcBef>
              <a:spcAft>
                <a:spcPts val="0"/>
              </a:spcAft>
              <a:buSzPts val="1200"/>
              <a:buNone/>
              <a:defRPr sz="1200">
                <a:solidFill>
                  <a:srgbClr val="3E606F"/>
                </a:solidFill>
              </a:defRPr>
            </a:lvl2pPr>
            <a:lvl3pPr lvl="2" rtl="0" algn="ctr">
              <a:lnSpc>
                <a:spcPct val="100000"/>
              </a:lnSpc>
              <a:spcBef>
                <a:spcPts val="0"/>
              </a:spcBef>
              <a:spcAft>
                <a:spcPts val="0"/>
              </a:spcAft>
              <a:buSzPts val="1200"/>
              <a:buNone/>
              <a:defRPr sz="1200">
                <a:solidFill>
                  <a:srgbClr val="3E606F"/>
                </a:solidFill>
              </a:defRPr>
            </a:lvl3pPr>
            <a:lvl4pPr lvl="3" rtl="0" algn="ctr">
              <a:lnSpc>
                <a:spcPct val="100000"/>
              </a:lnSpc>
              <a:spcBef>
                <a:spcPts val="0"/>
              </a:spcBef>
              <a:spcAft>
                <a:spcPts val="0"/>
              </a:spcAft>
              <a:buSzPts val="1200"/>
              <a:buNone/>
              <a:defRPr sz="1200">
                <a:solidFill>
                  <a:srgbClr val="3E606F"/>
                </a:solidFill>
              </a:defRPr>
            </a:lvl4pPr>
            <a:lvl5pPr lvl="4" rtl="0" algn="ctr">
              <a:lnSpc>
                <a:spcPct val="100000"/>
              </a:lnSpc>
              <a:spcBef>
                <a:spcPts val="0"/>
              </a:spcBef>
              <a:spcAft>
                <a:spcPts val="0"/>
              </a:spcAft>
              <a:buSzPts val="1200"/>
              <a:buNone/>
              <a:defRPr sz="1200">
                <a:solidFill>
                  <a:srgbClr val="3E606F"/>
                </a:solidFill>
              </a:defRPr>
            </a:lvl5pPr>
            <a:lvl6pPr lvl="5" rtl="0" algn="ctr">
              <a:lnSpc>
                <a:spcPct val="100000"/>
              </a:lnSpc>
              <a:spcBef>
                <a:spcPts val="0"/>
              </a:spcBef>
              <a:spcAft>
                <a:spcPts val="0"/>
              </a:spcAft>
              <a:buSzPts val="1200"/>
              <a:buNone/>
              <a:defRPr sz="1200">
                <a:solidFill>
                  <a:srgbClr val="3E606F"/>
                </a:solidFill>
              </a:defRPr>
            </a:lvl6pPr>
            <a:lvl7pPr lvl="6" rtl="0" algn="ctr">
              <a:lnSpc>
                <a:spcPct val="100000"/>
              </a:lnSpc>
              <a:spcBef>
                <a:spcPts val="0"/>
              </a:spcBef>
              <a:spcAft>
                <a:spcPts val="0"/>
              </a:spcAft>
              <a:buSzPts val="1200"/>
              <a:buNone/>
              <a:defRPr sz="1200">
                <a:solidFill>
                  <a:srgbClr val="3E606F"/>
                </a:solidFill>
              </a:defRPr>
            </a:lvl7pPr>
            <a:lvl8pPr lvl="7" rtl="0" algn="ctr">
              <a:lnSpc>
                <a:spcPct val="100000"/>
              </a:lnSpc>
              <a:spcBef>
                <a:spcPts val="0"/>
              </a:spcBef>
              <a:spcAft>
                <a:spcPts val="0"/>
              </a:spcAft>
              <a:buSzPts val="1200"/>
              <a:buNone/>
              <a:defRPr sz="1200">
                <a:solidFill>
                  <a:srgbClr val="3E606F"/>
                </a:solidFill>
              </a:defRPr>
            </a:lvl8pPr>
            <a:lvl9pPr lvl="8" rtl="0" algn="ctr">
              <a:lnSpc>
                <a:spcPct val="100000"/>
              </a:lnSpc>
              <a:spcBef>
                <a:spcPts val="0"/>
              </a:spcBef>
              <a:spcAft>
                <a:spcPts val="0"/>
              </a:spcAft>
              <a:buSzPts val="1200"/>
              <a:buNone/>
              <a:defRPr sz="1200">
                <a:solidFill>
                  <a:srgbClr val="3E606F"/>
                </a:solidFill>
              </a:defRPr>
            </a:lvl9pPr>
          </a:lstStyle>
          <a:p/>
        </p:txBody>
      </p:sp>
      <p:sp>
        <p:nvSpPr>
          <p:cNvPr id="78" name="Google Shape;78;p15"/>
          <p:cNvSpPr txBox="1"/>
          <p:nvPr>
            <p:ph idx="16" type="title"/>
          </p:nvPr>
        </p:nvSpPr>
        <p:spPr>
          <a:xfrm>
            <a:off x="1202925" y="466625"/>
            <a:ext cx="6738300" cy="5727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Clr>
                <a:srgbClr val="193441"/>
              </a:buClr>
              <a:buSzPts val="3000"/>
              <a:buFont typeface="Roboto"/>
              <a:buNone/>
              <a:defRPr b="1" sz="3000">
                <a:solidFill>
                  <a:srgbClr val="193441"/>
                </a:solidFill>
                <a:latin typeface="Roboto"/>
                <a:ea typeface="Roboto"/>
                <a:cs typeface="Roboto"/>
                <a:sym typeface="Roboto"/>
              </a:defRPr>
            </a:lvl1pPr>
            <a:lvl2pPr lvl="1" rtl="0" algn="ctr">
              <a:lnSpc>
                <a:spcPct val="100000"/>
              </a:lnSpc>
              <a:spcBef>
                <a:spcPts val="0"/>
              </a:spcBef>
              <a:spcAft>
                <a:spcPts val="0"/>
              </a:spcAft>
              <a:buClr>
                <a:srgbClr val="193441"/>
              </a:buClr>
              <a:buSzPts val="2800"/>
              <a:buFont typeface="Roboto"/>
              <a:buNone/>
              <a:defRPr b="1">
                <a:solidFill>
                  <a:srgbClr val="193441"/>
                </a:solidFill>
                <a:latin typeface="Roboto"/>
                <a:ea typeface="Roboto"/>
                <a:cs typeface="Roboto"/>
                <a:sym typeface="Roboto"/>
              </a:defRPr>
            </a:lvl2pPr>
            <a:lvl3pPr lvl="2" rtl="0" algn="ctr">
              <a:lnSpc>
                <a:spcPct val="100000"/>
              </a:lnSpc>
              <a:spcBef>
                <a:spcPts val="0"/>
              </a:spcBef>
              <a:spcAft>
                <a:spcPts val="0"/>
              </a:spcAft>
              <a:buClr>
                <a:srgbClr val="193441"/>
              </a:buClr>
              <a:buSzPts val="2800"/>
              <a:buFont typeface="Roboto"/>
              <a:buNone/>
              <a:defRPr b="1">
                <a:solidFill>
                  <a:srgbClr val="193441"/>
                </a:solidFill>
                <a:latin typeface="Roboto"/>
                <a:ea typeface="Roboto"/>
                <a:cs typeface="Roboto"/>
                <a:sym typeface="Roboto"/>
              </a:defRPr>
            </a:lvl3pPr>
            <a:lvl4pPr lvl="3" rtl="0" algn="ctr">
              <a:lnSpc>
                <a:spcPct val="100000"/>
              </a:lnSpc>
              <a:spcBef>
                <a:spcPts val="0"/>
              </a:spcBef>
              <a:spcAft>
                <a:spcPts val="0"/>
              </a:spcAft>
              <a:buClr>
                <a:srgbClr val="193441"/>
              </a:buClr>
              <a:buSzPts val="2800"/>
              <a:buFont typeface="Roboto"/>
              <a:buNone/>
              <a:defRPr b="1">
                <a:solidFill>
                  <a:srgbClr val="193441"/>
                </a:solidFill>
                <a:latin typeface="Roboto"/>
                <a:ea typeface="Roboto"/>
                <a:cs typeface="Roboto"/>
                <a:sym typeface="Roboto"/>
              </a:defRPr>
            </a:lvl4pPr>
            <a:lvl5pPr lvl="4" rtl="0" algn="ctr">
              <a:lnSpc>
                <a:spcPct val="100000"/>
              </a:lnSpc>
              <a:spcBef>
                <a:spcPts val="0"/>
              </a:spcBef>
              <a:spcAft>
                <a:spcPts val="0"/>
              </a:spcAft>
              <a:buClr>
                <a:srgbClr val="193441"/>
              </a:buClr>
              <a:buSzPts val="2800"/>
              <a:buFont typeface="Roboto"/>
              <a:buNone/>
              <a:defRPr b="1">
                <a:solidFill>
                  <a:srgbClr val="193441"/>
                </a:solidFill>
                <a:latin typeface="Roboto"/>
                <a:ea typeface="Roboto"/>
                <a:cs typeface="Roboto"/>
                <a:sym typeface="Roboto"/>
              </a:defRPr>
            </a:lvl5pPr>
            <a:lvl6pPr lvl="5" rtl="0" algn="ctr">
              <a:lnSpc>
                <a:spcPct val="100000"/>
              </a:lnSpc>
              <a:spcBef>
                <a:spcPts val="0"/>
              </a:spcBef>
              <a:spcAft>
                <a:spcPts val="0"/>
              </a:spcAft>
              <a:buClr>
                <a:srgbClr val="193441"/>
              </a:buClr>
              <a:buSzPts val="2800"/>
              <a:buFont typeface="Roboto"/>
              <a:buNone/>
              <a:defRPr b="1">
                <a:solidFill>
                  <a:srgbClr val="193441"/>
                </a:solidFill>
                <a:latin typeface="Roboto"/>
                <a:ea typeface="Roboto"/>
                <a:cs typeface="Roboto"/>
                <a:sym typeface="Roboto"/>
              </a:defRPr>
            </a:lvl6pPr>
            <a:lvl7pPr lvl="6" rtl="0" algn="ctr">
              <a:lnSpc>
                <a:spcPct val="100000"/>
              </a:lnSpc>
              <a:spcBef>
                <a:spcPts val="0"/>
              </a:spcBef>
              <a:spcAft>
                <a:spcPts val="0"/>
              </a:spcAft>
              <a:buClr>
                <a:srgbClr val="193441"/>
              </a:buClr>
              <a:buSzPts val="2800"/>
              <a:buFont typeface="Roboto"/>
              <a:buNone/>
              <a:defRPr b="1">
                <a:solidFill>
                  <a:srgbClr val="193441"/>
                </a:solidFill>
                <a:latin typeface="Roboto"/>
                <a:ea typeface="Roboto"/>
                <a:cs typeface="Roboto"/>
                <a:sym typeface="Roboto"/>
              </a:defRPr>
            </a:lvl7pPr>
            <a:lvl8pPr lvl="7" rtl="0" algn="ctr">
              <a:lnSpc>
                <a:spcPct val="100000"/>
              </a:lnSpc>
              <a:spcBef>
                <a:spcPts val="0"/>
              </a:spcBef>
              <a:spcAft>
                <a:spcPts val="0"/>
              </a:spcAft>
              <a:buClr>
                <a:srgbClr val="193441"/>
              </a:buClr>
              <a:buSzPts val="2800"/>
              <a:buFont typeface="Roboto"/>
              <a:buNone/>
              <a:defRPr b="1">
                <a:solidFill>
                  <a:srgbClr val="193441"/>
                </a:solidFill>
                <a:latin typeface="Roboto"/>
                <a:ea typeface="Roboto"/>
                <a:cs typeface="Roboto"/>
                <a:sym typeface="Roboto"/>
              </a:defRPr>
            </a:lvl8pPr>
            <a:lvl9pPr lvl="8" rtl="0" algn="ctr">
              <a:lnSpc>
                <a:spcPct val="100000"/>
              </a:lnSpc>
              <a:spcBef>
                <a:spcPts val="0"/>
              </a:spcBef>
              <a:spcAft>
                <a:spcPts val="0"/>
              </a:spcAft>
              <a:buClr>
                <a:srgbClr val="193441"/>
              </a:buClr>
              <a:buSzPts val="2800"/>
              <a:buFont typeface="Roboto"/>
              <a:buNone/>
              <a:defRPr b="1">
                <a:solidFill>
                  <a:srgbClr val="193441"/>
                </a:solidFill>
                <a:latin typeface="Roboto"/>
                <a:ea typeface="Roboto"/>
                <a:cs typeface="Roboto"/>
                <a:sym typeface="Roboto"/>
              </a:defRPr>
            </a:lvl9pPr>
          </a:lstStyle>
          <a:p/>
        </p:txBody>
      </p:sp>
      <p:pic>
        <p:nvPicPr>
          <p:cNvPr id="79" name="Google Shape;79;p15"/>
          <p:cNvPicPr preferRelativeResize="0"/>
          <p:nvPr/>
        </p:nvPicPr>
        <p:blipFill>
          <a:blip r:embed="rId2">
            <a:alphaModFix/>
          </a:blip>
          <a:stretch>
            <a:fillRect/>
          </a:stretch>
        </p:blipFill>
        <p:spPr>
          <a:xfrm>
            <a:off x="48199" y="83774"/>
            <a:ext cx="311700" cy="3117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0" name="Google Shape;20;p4"/>
          <p:cNvPicPr preferRelativeResize="0"/>
          <p:nvPr/>
        </p:nvPicPr>
        <p:blipFill>
          <a:blip r:embed="rId2">
            <a:alphaModFix/>
          </a:blip>
          <a:stretch>
            <a:fillRect/>
          </a:stretch>
        </p:blipFill>
        <p:spPr>
          <a:xfrm>
            <a:off x="48199" y="83774"/>
            <a:ext cx="311700" cy="3117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 name="Google Shape;23;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9" name="Google Shape;29;p6"/>
          <p:cNvPicPr preferRelativeResize="0"/>
          <p:nvPr/>
        </p:nvPicPr>
        <p:blipFill>
          <a:blip r:embed="rId2">
            <a:alphaModFix/>
          </a:blip>
          <a:stretch>
            <a:fillRect/>
          </a:stretch>
        </p:blipFill>
        <p:spPr>
          <a:xfrm>
            <a:off x="48199" y="83774"/>
            <a:ext cx="311700" cy="3117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2" name="Google Shape;32;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6" name="Google Shape;36;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0" name="Google Shape;40;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hyperlink" Target="http://www.youtube.com/watch?v=oQclbM3czxk" TargetMode="Externa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hyperlink" Target="http://www.youtube.com/watch?v=oQclbM3czxk" TargetMode="Externa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3.gif"/><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7.png"/><Relationship Id="rId8"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compassionresiliencetoolkit.org/schools/a-toolkit-for-schools/" TargetMode="External"/><Relationship Id="rId4" Type="http://schemas.openxmlformats.org/officeDocument/2006/relationships/hyperlink" Target="https://www.edutopia.org/article/how-lead-empathy" TargetMode="External"/><Relationship Id="rId5" Type="http://schemas.openxmlformats.org/officeDocument/2006/relationships/hyperlink" Target="https://everfi.com/blog/k-12/8-activities-for-building-a-compassionate-classroom-culture-with-elementary-students/" TargetMode="External"/><Relationship Id="rId6" Type="http://schemas.openxmlformats.org/officeDocument/2006/relationships/hyperlink" Target="https://www.samaritanfamilywellness.org/about"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www.mindfulschools.org/inspiration/compassion-fatigue-how-california-can-improve-teacher-retention/" TargetMode="External"/><Relationship Id="rId4" Type="http://schemas.openxmlformats.org/officeDocument/2006/relationships/hyperlink" Target="https://goo.gl/ymbxpq"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1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hyperlink" Target="http://www.youtube.com/watch?v=IaJ51vYyXX0" TargetMode="Externa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6"/>
          <p:cNvSpPr/>
          <p:nvPr/>
        </p:nvSpPr>
        <p:spPr>
          <a:xfrm>
            <a:off x="476300" y="367850"/>
            <a:ext cx="8089500" cy="4421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6"/>
          <p:cNvSpPr/>
          <p:nvPr/>
        </p:nvSpPr>
        <p:spPr>
          <a:xfrm>
            <a:off x="-7650" y="3481700"/>
            <a:ext cx="7654500" cy="1369200"/>
          </a:xfrm>
          <a:prstGeom prst="rect">
            <a:avLst/>
          </a:prstGeom>
          <a:solidFill>
            <a:srgbClr val="A5B7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16"/>
          <p:cNvSpPr txBox="1"/>
          <p:nvPr/>
        </p:nvSpPr>
        <p:spPr>
          <a:xfrm>
            <a:off x="96850" y="2245125"/>
            <a:ext cx="8322600" cy="19131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2700">
                <a:solidFill>
                  <a:srgbClr val="FFFFFF"/>
                </a:solidFill>
                <a:latin typeface="Roboto"/>
                <a:ea typeface="Roboto"/>
                <a:cs typeface="Roboto"/>
                <a:sym typeface="Roboto"/>
              </a:rPr>
              <a:t>July</a:t>
            </a:r>
            <a:r>
              <a:rPr b="1" lang="en" sz="2700">
                <a:solidFill>
                  <a:srgbClr val="FFFFFF"/>
                </a:solidFill>
                <a:latin typeface="Roboto"/>
                <a:ea typeface="Roboto"/>
                <a:cs typeface="Roboto"/>
                <a:sym typeface="Roboto"/>
              </a:rPr>
              <a:t> 15, 2022</a:t>
            </a:r>
            <a:endParaRPr b="1" sz="2700">
              <a:solidFill>
                <a:srgbClr val="FFFFFF"/>
              </a:solidFill>
              <a:latin typeface="Roboto"/>
              <a:ea typeface="Roboto"/>
              <a:cs typeface="Roboto"/>
              <a:sym typeface="Roboto"/>
            </a:endParaRPr>
          </a:p>
        </p:txBody>
      </p:sp>
      <p:sp>
        <p:nvSpPr>
          <p:cNvPr id="87" name="Google Shape;87;p16"/>
          <p:cNvSpPr txBox="1"/>
          <p:nvPr/>
        </p:nvSpPr>
        <p:spPr>
          <a:xfrm>
            <a:off x="96850" y="4243550"/>
            <a:ext cx="7493700" cy="546000"/>
          </a:xfrm>
          <a:prstGeom prst="rect">
            <a:avLst/>
          </a:prstGeom>
          <a:noFill/>
          <a:ln>
            <a:noFill/>
          </a:ln>
        </p:spPr>
        <p:txBody>
          <a:bodyPr anchorCtr="0" anchor="t" bIns="91425" lIns="91425" spcFirstLastPara="1" rIns="91425" wrap="square" tIns="91425">
            <a:noAutofit/>
          </a:bodyPr>
          <a:lstStyle/>
          <a:p>
            <a:pPr indent="0" lvl="0" marL="0" rtl="0" algn="l">
              <a:lnSpc>
                <a:spcPct val="114000"/>
              </a:lnSpc>
              <a:spcBef>
                <a:spcPts val="0"/>
              </a:spcBef>
              <a:spcAft>
                <a:spcPts val="0"/>
              </a:spcAft>
              <a:buClr>
                <a:srgbClr val="000000"/>
              </a:buClr>
              <a:buSzPts val="1100"/>
              <a:buFont typeface="Arial"/>
              <a:buNone/>
            </a:pPr>
            <a:r>
              <a:rPr i="1" lang="en">
                <a:solidFill>
                  <a:schemeClr val="lt1"/>
                </a:solidFill>
                <a:latin typeface="Roboto"/>
                <a:ea typeface="Roboto"/>
                <a:cs typeface="Roboto"/>
                <a:sym typeface="Roboto"/>
              </a:rPr>
              <a:t>Connecting culturally responsive, trauma-informed education to </a:t>
            </a:r>
            <a:r>
              <a:rPr i="1" lang="en">
                <a:solidFill>
                  <a:schemeClr val="lt1"/>
                </a:solidFill>
                <a:latin typeface="Roboto"/>
                <a:ea typeface="Roboto"/>
                <a:cs typeface="Roboto"/>
                <a:sym typeface="Roboto"/>
              </a:rPr>
              <a:t>everyday</a:t>
            </a:r>
            <a:r>
              <a:rPr i="1" lang="en">
                <a:solidFill>
                  <a:schemeClr val="lt1"/>
                </a:solidFill>
                <a:latin typeface="Roboto"/>
                <a:ea typeface="Roboto"/>
                <a:cs typeface="Roboto"/>
                <a:sym typeface="Roboto"/>
              </a:rPr>
              <a:t> practice.</a:t>
            </a:r>
            <a:endParaRPr i="1">
              <a:solidFill>
                <a:schemeClr val="lt1"/>
              </a:solidFill>
              <a:latin typeface="Roboto"/>
              <a:ea typeface="Roboto"/>
              <a:cs typeface="Roboto"/>
              <a:sym typeface="Roboto"/>
            </a:endParaRPr>
          </a:p>
        </p:txBody>
      </p:sp>
      <p:pic>
        <p:nvPicPr>
          <p:cNvPr id="88" name="Google Shape;88;p16"/>
          <p:cNvPicPr preferRelativeResize="0"/>
          <p:nvPr/>
        </p:nvPicPr>
        <p:blipFill>
          <a:blip r:embed="rId3">
            <a:alphaModFix/>
          </a:blip>
          <a:stretch>
            <a:fillRect/>
          </a:stretch>
        </p:blipFill>
        <p:spPr>
          <a:xfrm>
            <a:off x="6702875" y="2659125"/>
            <a:ext cx="2441124" cy="2441124"/>
          </a:xfrm>
          <a:prstGeom prst="rect">
            <a:avLst/>
          </a:prstGeom>
          <a:noFill/>
          <a:ln>
            <a:noFill/>
          </a:ln>
        </p:spPr>
      </p:pic>
      <p:sp>
        <p:nvSpPr>
          <p:cNvPr id="89" name="Google Shape;89;p16"/>
          <p:cNvSpPr txBox="1"/>
          <p:nvPr/>
        </p:nvSpPr>
        <p:spPr>
          <a:xfrm>
            <a:off x="476300" y="1009974"/>
            <a:ext cx="8089500" cy="178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5200">
                <a:latin typeface="Roboto"/>
                <a:ea typeface="Roboto"/>
                <a:cs typeface="Roboto"/>
                <a:sym typeface="Roboto"/>
              </a:rPr>
              <a:t>Palmdale School District</a:t>
            </a:r>
            <a:endParaRPr b="1" sz="5200">
              <a:latin typeface="Roboto"/>
              <a:ea typeface="Roboto"/>
              <a:cs typeface="Roboto"/>
              <a:sym typeface="Roboto"/>
            </a:endParaRPr>
          </a:p>
          <a:p>
            <a:pPr indent="0" lvl="0" marL="0" rtl="0" algn="ctr">
              <a:spcBef>
                <a:spcPts val="0"/>
              </a:spcBef>
              <a:spcAft>
                <a:spcPts val="0"/>
              </a:spcAft>
              <a:buNone/>
            </a:pPr>
            <a:r>
              <a:rPr b="1" lang="en" sz="5200">
                <a:latin typeface="Roboto"/>
                <a:ea typeface="Roboto"/>
                <a:cs typeface="Roboto"/>
                <a:sym typeface="Roboto"/>
              </a:rPr>
              <a:t>Wellness Session</a:t>
            </a:r>
            <a:endParaRPr b="1" sz="5200">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5"/>
          <p:cNvSpPr txBox="1"/>
          <p:nvPr>
            <p:ph type="title"/>
          </p:nvPr>
        </p:nvSpPr>
        <p:spPr>
          <a:xfrm>
            <a:off x="311700" y="477175"/>
            <a:ext cx="8520600" cy="84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What is compassion fatigue?</a:t>
            </a:r>
            <a:endParaRPr/>
          </a:p>
        </p:txBody>
      </p:sp>
      <p:sp>
        <p:nvSpPr>
          <p:cNvPr id="161" name="Google Shape;161;p25"/>
          <p:cNvSpPr txBox="1"/>
          <p:nvPr/>
        </p:nvSpPr>
        <p:spPr>
          <a:xfrm>
            <a:off x="346350" y="1318975"/>
            <a:ext cx="84513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400">
              <a:solidFill>
                <a:schemeClr val="dk1"/>
              </a:solidFill>
            </a:endParaRPr>
          </a:p>
          <a:p>
            <a:pPr indent="0" lvl="0" marL="0" rtl="0" algn="l">
              <a:spcBef>
                <a:spcPts val="0"/>
              </a:spcBef>
              <a:spcAft>
                <a:spcPts val="0"/>
              </a:spcAft>
              <a:buNone/>
            </a:pPr>
            <a:r>
              <a:t/>
            </a:r>
            <a:endParaRPr sz="2400">
              <a:solidFill>
                <a:schemeClr val="dk1"/>
              </a:solidFill>
            </a:endParaRPr>
          </a:p>
        </p:txBody>
      </p:sp>
      <p:pic>
        <p:nvPicPr>
          <p:cNvPr id="162" name="Google Shape;162;p25"/>
          <p:cNvPicPr preferRelativeResize="0"/>
          <p:nvPr/>
        </p:nvPicPr>
        <p:blipFill>
          <a:blip r:embed="rId3">
            <a:alphaModFix/>
          </a:blip>
          <a:stretch>
            <a:fillRect/>
          </a:stretch>
        </p:blipFill>
        <p:spPr>
          <a:xfrm>
            <a:off x="1549100" y="1587325"/>
            <a:ext cx="5958150" cy="3351450"/>
          </a:xfrm>
          <a:prstGeom prst="rect">
            <a:avLst/>
          </a:prstGeom>
          <a:noFill/>
          <a:ln>
            <a:noFill/>
          </a:ln>
        </p:spPr>
      </p:pic>
      <p:sp>
        <p:nvSpPr>
          <p:cNvPr id="163" name="Google Shape;163;p25"/>
          <p:cNvSpPr txBox="1"/>
          <p:nvPr/>
        </p:nvSpPr>
        <p:spPr>
          <a:xfrm>
            <a:off x="624575" y="1908550"/>
            <a:ext cx="7250100" cy="2077800"/>
          </a:xfrm>
          <a:prstGeom prst="rect">
            <a:avLst/>
          </a:prstGeom>
          <a:solidFill>
            <a:srgbClr val="EAD1DC"/>
          </a:solidFill>
          <a:ln cap="flat" cmpd="sng" w="381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4100"/>
              <a:t>COMPASSION FATIGUE IS A SET OF SYMPTOMS, </a:t>
            </a:r>
            <a:r>
              <a:rPr b="1" lang="en" sz="4100" u="sng"/>
              <a:t>NOT A DISEASE. </a:t>
            </a:r>
            <a:endParaRPr sz="41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6"/>
          <p:cNvSpPr txBox="1"/>
          <p:nvPr>
            <p:ph type="title"/>
          </p:nvPr>
        </p:nvSpPr>
        <p:spPr>
          <a:xfrm>
            <a:off x="311700" y="555600"/>
            <a:ext cx="2808000" cy="755700"/>
          </a:xfrm>
          <a:prstGeom prst="rect">
            <a:avLst/>
          </a:prstGeom>
          <a:solidFill>
            <a:srgbClr val="FFF2CC"/>
          </a:solidFill>
          <a:ln cap="flat" cmpd="sng" w="38100">
            <a:solidFill>
              <a:srgbClr val="000000"/>
            </a:solidFill>
            <a:prstDash val="solid"/>
            <a:round/>
            <a:headEnd len="sm" w="sm" type="none"/>
            <a:tailEnd len="sm" w="sm" type="none"/>
          </a:ln>
        </p:spPr>
        <p:txBody>
          <a:bodyPr anchorCtr="0" anchor="b" bIns="91425" lIns="91425" spcFirstLastPara="1" rIns="91425" wrap="square" tIns="91425">
            <a:normAutofit/>
          </a:bodyPr>
          <a:lstStyle/>
          <a:p>
            <a:pPr indent="0" lvl="0" marL="0" rtl="0" algn="l">
              <a:spcBef>
                <a:spcPts val="0"/>
              </a:spcBef>
              <a:spcAft>
                <a:spcPts val="0"/>
              </a:spcAft>
              <a:buNone/>
            </a:pPr>
            <a:r>
              <a:rPr b="1" lang="en"/>
              <a:t>Primary Trauma</a:t>
            </a:r>
            <a:endParaRPr b="1"/>
          </a:p>
        </p:txBody>
      </p:sp>
      <p:sp>
        <p:nvSpPr>
          <p:cNvPr id="169" name="Google Shape;169;p26"/>
          <p:cNvSpPr txBox="1"/>
          <p:nvPr>
            <p:ph idx="1" type="body"/>
          </p:nvPr>
        </p:nvSpPr>
        <p:spPr>
          <a:xfrm>
            <a:off x="311700" y="1389600"/>
            <a:ext cx="2808000" cy="3179400"/>
          </a:xfrm>
          <a:prstGeom prst="rect">
            <a:avLst/>
          </a:prstGeom>
          <a:solidFill>
            <a:srgbClr val="FFF2CC"/>
          </a:solidFill>
          <a:ln cap="flat" cmpd="sng" w="38100">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1200"/>
              </a:spcAft>
              <a:buNone/>
            </a:pPr>
            <a:r>
              <a:rPr lang="en" sz="3000">
                <a:solidFill>
                  <a:schemeClr val="dk1"/>
                </a:solidFill>
              </a:rPr>
              <a:t>You are in </a:t>
            </a:r>
            <a:r>
              <a:rPr lang="en" sz="3000">
                <a:solidFill>
                  <a:schemeClr val="dk1"/>
                </a:solidFill>
              </a:rPr>
              <a:t>harm's</a:t>
            </a:r>
            <a:r>
              <a:rPr lang="en" sz="3000">
                <a:solidFill>
                  <a:schemeClr val="dk1"/>
                </a:solidFill>
              </a:rPr>
              <a:t> way or danger; grief</a:t>
            </a:r>
            <a:endParaRPr sz="3000">
              <a:solidFill>
                <a:schemeClr val="dk1"/>
              </a:solidFill>
            </a:endParaRPr>
          </a:p>
        </p:txBody>
      </p:sp>
      <p:sp>
        <p:nvSpPr>
          <p:cNvPr id="170" name="Google Shape;170;p26"/>
          <p:cNvSpPr txBox="1"/>
          <p:nvPr>
            <p:ph type="title"/>
          </p:nvPr>
        </p:nvSpPr>
        <p:spPr>
          <a:xfrm>
            <a:off x="3268525" y="565050"/>
            <a:ext cx="2808000" cy="755700"/>
          </a:xfrm>
          <a:prstGeom prst="rect">
            <a:avLst/>
          </a:prstGeom>
          <a:solidFill>
            <a:srgbClr val="D9EAD3"/>
          </a:solidFill>
          <a:ln cap="flat" cmpd="sng" w="38100">
            <a:solidFill>
              <a:srgbClr val="000000"/>
            </a:solidFill>
            <a:prstDash val="solid"/>
            <a:round/>
            <a:headEnd len="sm" w="sm" type="none"/>
            <a:tailEnd len="sm" w="sm" type="none"/>
          </a:ln>
        </p:spPr>
        <p:txBody>
          <a:bodyPr anchorCtr="0" anchor="b" bIns="91425" lIns="91425" spcFirstLastPara="1" rIns="91425" wrap="square" tIns="91425">
            <a:normAutofit fontScale="90000"/>
          </a:bodyPr>
          <a:lstStyle/>
          <a:p>
            <a:pPr indent="0" lvl="0" marL="0" rtl="0" algn="l">
              <a:spcBef>
                <a:spcPts val="0"/>
              </a:spcBef>
              <a:spcAft>
                <a:spcPts val="0"/>
              </a:spcAft>
              <a:buNone/>
            </a:pPr>
            <a:r>
              <a:rPr b="1" lang="en"/>
              <a:t>Secondary Trauma</a:t>
            </a:r>
            <a:endParaRPr b="1"/>
          </a:p>
        </p:txBody>
      </p:sp>
      <p:sp>
        <p:nvSpPr>
          <p:cNvPr id="171" name="Google Shape;171;p26"/>
          <p:cNvSpPr txBox="1"/>
          <p:nvPr>
            <p:ph idx="1" type="body"/>
          </p:nvPr>
        </p:nvSpPr>
        <p:spPr>
          <a:xfrm>
            <a:off x="3268525" y="1399050"/>
            <a:ext cx="2808000" cy="3179400"/>
          </a:xfrm>
          <a:prstGeom prst="rect">
            <a:avLst/>
          </a:prstGeom>
          <a:solidFill>
            <a:srgbClr val="D9EAD3"/>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1200"/>
              </a:spcAft>
              <a:buNone/>
            </a:pPr>
            <a:r>
              <a:rPr lang="en" sz="1700">
                <a:solidFill>
                  <a:schemeClr val="dk1"/>
                </a:solidFill>
              </a:rPr>
              <a:t>Bearing witness to the suffering of others; listening to stories; seeing evidence, pictures, videos; caring for survivors; comforting the grieving</a:t>
            </a:r>
            <a:endParaRPr sz="1700">
              <a:solidFill>
                <a:schemeClr val="dk1"/>
              </a:solidFill>
            </a:endParaRPr>
          </a:p>
        </p:txBody>
      </p:sp>
      <p:sp>
        <p:nvSpPr>
          <p:cNvPr id="172" name="Google Shape;172;p26"/>
          <p:cNvSpPr txBox="1"/>
          <p:nvPr>
            <p:ph type="title"/>
          </p:nvPr>
        </p:nvSpPr>
        <p:spPr>
          <a:xfrm>
            <a:off x="6225350" y="565050"/>
            <a:ext cx="2808000" cy="755700"/>
          </a:xfrm>
          <a:prstGeom prst="rect">
            <a:avLst/>
          </a:prstGeom>
          <a:solidFill>
            <a:srgbClr val="C9DAF8"/>
          </a:solidFill>
          <a:ln cap="flat" cmpd="sng" w="38100">
            <a:solidFill>
              <a:srgbClr val="000000"/>
            </a:solidFill>
            <a:prstDash val="solid"/>
            <a:round/>
            <a:headEnd len="sm" w="sm" type="none"/>
            <a:tailEnd len="sm" w="sm" type="none"/>
          </a:ln>
        </p:spPr>
        <p:txBody>
          <a:bodyPr anchorCtr="0" anchor="b" bIns="91425" lIns="91425" spcFirstLastPara="1" rIns="91425" wrap="square" tIns="91425">
            <a:normAutofit/>
          </a:bodyPr>
          <a:lstStyle/>
          <a:p>
            <a:pPr indent="0" lvl="0" marL="0" rtl="0" algn="l">
              <a:spcBef>
                <a:spcPts val="0"/>
              </a:spcBef>
              <a:spcAft>
                <a:spcPts val="0"/>
              </a:spcAft>
              <a:buNone/>
            </a:pPr>
            <a:r>
              <a:rPr b="1" lang="en"/>
              <a:t>Vicarious</a:t>
            </a:r>
            <a:r>
              <a:rPr b="1" lang="en"/>
              <a:t> Trauma</a:t>
            </a:r>
            <a:endParaRPr b="1"/>
          </a:p>
        </p:txBody>
      </p:sp>
      <p:sp>
        <p:nvSpPr>
          <p:cNvPr id="173" name="Google Shape;173;p26"/>
          <p:cNvSpPr txBox="1"/>
          <p:nvPr>
            <p:ph idx="1" type="body"/>
          </p:nvPr>
        </p:nvSpPr>
        <p:spPr>
          <a:xfrm>
            <a:off x="6225350" y="1399050"/>
            <a:ext cx="2808000" cy="3179400"/>
          </a:xfrm>
          <a:prstGeom prst="rect">
            <a:avLst/>
          </a:prstGeom>
          <a:solidFill>
            <a:srgbClr val="C9DAF8"/>
          </a:solidFill>
          <a:ln cap="flat" cmpd="sng" w="38100">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1200"/>
              </a:spcAft>
              <a:buNone/>
            </a:pPr>
            <a:r>
              <a:rPr lang="en" sz="2400">
                <a:solidFill>
                  <a:schemeClr val="dk1"/>
                </a:solidFill>
              </a:rPr>
              <a:t>Shifts our world view, as a result of secondary trauma</a:t>
            </a:r>
            <a:endParaRPr sz="24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par>
                                <p:cTn fill="hold" nodeType="with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par>
                                <p:cTn fill="hold" nodeType="with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par>
                                <p:cTn fill="hold" nodeType="with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000"/>
                                        <p:tgtEl>
                                          <p:spTgt spid="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7"/>
          <p:cNvSpPr txBox="1"/>
          <p:nvPr>
            <p:ph type="title"/>
          </p:nvPr>
        </p:nvSpPr>
        <p:spPr>
          <a:xfrm>
            <a:off x="311700" y="522075"/>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en"/>
              <a:t>Who is affected by Compassion Fatigue?</a:t>
            </a:r>
            <a:endParaRPr b="1"/>
          </a:p>
        </p:txBody>
      </p:sp>
      <p:sp>
        <p:nvSpPr>
          <p:cNvPr id="179" name="Google Shape;179;p27"/>
          <p:cNvSpPr txBox="1"/>
          <p:nvPr/>
        </p:nvSpPr>
        <p:spPr>
          <a:xfrm>
            <a:off x="1045050" y="1800200"/>
            <a:ext cx="7053900" cy="1662300"/>
          </a:xfrm>
          <a:prstGeom prst="rect">
            <a:avLst/>
          </a:prstGeom>
          <a:solidFill>
            <a:srgbClr val="CFE2F3"/>
          </a:solidFill>
          <a:ln cap="flat" cmpd="sng" w="381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4800"/>
              <a:t>Everyone can be. </a:t>
            </a:r>
            <a:endParaRPr sz="4800"/>
          </a:p>
          <a:p>
            <a:pPr indent="0" lvl="0" marL="0" rtl="0" algn="ctr">
              <a:spcBef>
                <a:spcPts val="0"/>
              </a:spcBef>
              <a:spcAft>
                <a:spcPts val="0"/>
              </a:spcAft>
              <a:buNone/>
            </a:pPr>
            <a:r>
              <a:rPr lang="en" sz="4800"/>
              <a:t>It’s the cost of caring.</a:t>
            </a:r>
            <a:endParaRPr sz="48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8"/>
          <p:cNvSpPr txBox="1"/>
          <p:nvPr>
            <p:ph idx="1" type="subTitle"/>
          </p:nvPr>
        </p:nvSpPr>
        <p:spPr>
          <a:xfrm>
            <a:off x="265500" y="724075"/>
            <a:ext cx="4045200" cy="3314100"/>
          </a:xfrm>
          <a:prstGeom prst="rect">
            <a:avLst/>
          </a:prstGeom>
          <a:solidFill>
            <a:srgbClr val="A5B7C6"/>
          </a:solidFill>
          <a:ln cap="flat" cmpd="sng" w="38100">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None/>
            </a:pPr>
            <a:r>
              <a:rPr b="1" lang="en" sz="2500">
                <a:solidFill>
                  <a:schemeClr val="dk1"/>
                </a:solidFill>
              </a:rPr>
              <a:t>Round 1:</a:t>
            </a:r>
            <a:endParaRPr b="1" sz="2500">
              <a:solidFill>
                <a:schemeClr val="dk1"/>
              </a:solidFill>
            </a:endParaRPr>
          </a:p>
          <a:p>
            <a:pPr indent="0" lvl="0" marL="0" rtl="0" algn="l">
              <a:spcBef>
                <a:spcPts val="0"/>
              </a:spcBef>
              <a:spcAft>
                <a:spcPts val="0"/>
              </a:spcAft>
              <a:buNone/>
            </a:pPr>
            <a:r>
              <a:t/>
            </a:r>
            <a:endParaRPr b="1" sz="2500">
              <a:solidFill>
                <a:schemeClr val="dk1"/>
              </a:solidFill>
            </a:endParaRPr>
          </a:p>
          <a:p>
            <a:pPr indent="0" lvl="0" marL="0" rtl="0" algn="l">
              <a:spcBef>
                <a:spcPts val="0"/>
              </a:spcBef>
              <a:spcAft>
                <a:spcPts val="0"/>
              </a:spcAft>
              <a:buNone/>
            </a:pPr>
            <a:r>
              <a:rPr lang="en" sz="2500">
                <a:solidFill>
                  <a:schemeClr val="dk1"/>
                </a:solidFill>
              </a:rPr>
              <a:t>What new insights did </a:t>
            </a:r>
            <a:r>
              <a:rPr lang="en" sz="2500">
                <a:solidFill>
                  <a:schemeClr val="dk1"/>
                </a:solidFill>
              </a:rPr>
              <a:t>you glean about yourself from the survey?</a:t>
            </a:r>
            <a:endParaRPr sz="2500">
              <a:solidFill>
                <a:schemeClr val="dk1"/>
              </a:solidFill>
            </a:endParaRPr>
          </a:p>
          <a:p>
            <a:pPr indent="0" lvl="0" marL="0" rtl="0" algn="l">
              <a:spcBef>
                <a:spcPts val="0"/>
              </a:spcBef>
              <a:spcAft>
                <a:spcPts val="0"/>
              </a:spcAft>
              <a:buNone/>
            </a:pPr>
            <a:r>
              <a:t/>
            </a:r>
            <a:endParaRPr b="1">
              <a:solidFill>
                <a:schemeClr val="dk1"/>
              </a:solidFill>
            </a:endParaRPr>
          </a:p>
        </p:txBody>
      </p:sp>
      <p:pic>
        <p:nvPicPr>
          <p:cNvPr descr="7 Minute Timer - Calm Ambient Music&#10;&#10;📜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Luma Fusion&#10;-  Premiere Pro 2020&#10;- Adobe After Effects&#10;- Photoshop&#10;&#10;📽Video and filming&#10;- Sony a6000&#10;- Fujifilm X-T3&#10;- GoPro Hero8 &#10;- Story Blocks&#10;-  Pexels&#10;-  Pixabay&#10;- Adobe Stock&#10;- Pond 5&#10;&#10;🎶Audio&#10;- Story Blocks&#10;- Youtube Audio Library&#10;&#10;🎤Microphone&#10;- Blue Yeta&#10;- Audio-Technica BP4025&#10;- Zoom H2N&#10;&#10;&#10;Hashtags&#10;#Timer #Relaxation #RelaxingMusic&#10;&#10;© Copyright Tick Tock Countdown Timer 2021. All rights reserved. Any reproduction or republication of all or part of this video is prohibited. All of the video material on this channel is copyright protected." id="185" name="Google Shape;185;p28" title="7 Minute Timer - Calm Ambient Music">
            <a:hlinkClick r:id="rId3"/>
          </p:cNvPr>
          <p:cNvPicPr preferRelativeResize="0"/>
          <p:nvPr/>
        </p:nvPicPr>
        <p:blipFill>
          <a:blip r:embed="rId4">
            <a:alphaModFix/>
          </a:blip>
          <a:stretch>
            <a:fillRect/>
          </a:stretch>
        </p:blipFill>
        <p:spPr>
          <a:xfrm>
            <a:off x="4939500" y="724075"/>
            <a:ext cx="3837000" cy="3314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9"/>
          <p:cNvSpPr txBox="1"/>
          <p:nvPr>
            <p:ph idx="1" type="subTitle"/>
          </p:nvPr>
        </p:nvSpPr>
        <p:spPr>
          <a:xfrm>
            <a:off x="265500" y="724075"/>
            <a:ext cx="4045200" cy="3314100"/>
          </a:xfrm>
          <a:prstGeom prst="rect">
            <a:avLst/>
          </a:prstGeom>
          <a:solidFill>
            <a:srgbClr val="A5B7C6"/>
          </a:solidFill>
          <a:ln cap="flat" cmpd="sng" w="38100">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None/>
            </a:pPr>
            <a:r>
              <a:rPr b="1" lang="en" sz="2500">
                <a:solidFill>
                  <a:schemeClr val="dk1"/>
                </a:solidFill>
              </a:rPr>
              <a:t>Round 2:</a:t>
            </a:r>
            <a:endParaRPr b="1" sz="2500">
              <a:solidFill>
                <a:schemeClr val="dk1"/>
              </a:solidFill>
            </a:endParaRPr>
          </a:p>
          <a:p>
            <a:pPr indent="0" lvl="0" marL="0" rtl="0" algn="l">
              <a:spcBef>
                <a:spcPts val="0"/>
              </a:spcBef>
              <a:spcAft>
                <a:spcPts val="0"/>
              </a:spcAft>
              <a:buNone/>
            </a:pPr>
            <a:r>
              <a:t/>
            </a:r>
            <a:endParaRPr b="1" sz="2500">
              <a:solidFill>
                <a:schemeClr val="dk1"/>
              </a:solidFill>
            </a:endParaRPr>
          </a:p>
          <a:p>
            <a:pPr indent="0" lvl="0" marL="0" rtl="0" algn="l">
              <a:spcBef>
                <a:spcPts val="0"/>
              </a:spcBef>
              <a:spcAft>
                <a:spcPts val="0"/>
              </a:spcAft>
              <a:buNone/>
            </a:pPr>
            <a:r>
              <a:rPr lang="en" sz="2500">
                <a:solidFill>
                  <a:schemeClr val="dk1"/>
                </a:solidFill>
              </a:rPr>
              <a:t>What type of social emotional skills or strategies do you model for your staff, students, or families?</a:t>
            </a:r>
            <a:endParaRPr sz="2500">
              <a:solidFill>
                <a:schemeClr val="dk1"/>
              </a:solidFill>
            </a:endParaRPr>
          </a:p>
          <a:p>
            <a:pPr indent="0" lvl="0" marL="0" rtl="0" algn="l">
              <a:spcBef>
                <a:spcPts val="0"/>
              </a:spcBef>
              <a:spcAft>
                <a:spcPts val="0"/>
              </a:spcAft>
              <a:buNone/>
            </a:pPr>
            <a:r>
              <a:t/>
            </a:r>
            <a:endParaRPr b="1">
              <a:solidFill>
                <a:schemeClr val="dk1"/>
              </a:solidFill>
            </a:endParaRPr>
          </a:p>
        </p:txBody>
      </p:sp>
      <p:pic>
        <p:nvPicPr>
          <p:cNvPr descr="7 Minute Timer - Calm Ambient Music&#10;&#10;📜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Luma Fusion&#10;-  Premiere Pro 2020&#10;- Adobe After Effects&#10;- Photoshop&#10;&#10;📽Video and filming&#10;- Sony a6000&#10;- Fujifilm X-T3&#10;- GoPro Hero8 &#10;- Story Blocks&#10;-  Pexels&#10;-  Pixabay&#10;- Adobe Stock&#10;- Pond 5&#10;&#10;🎶Audio&#10;- Story Blocks&#10;- Youtube Audio Library&#10;&#10;🎤Microphone&#10;- Blue Yeta&#10;- Audio-Technica BP4025&#10;- Zoom H2N&#10;&#10;&#10;Hashtags&#10;#Timer #Relaxation #RelaxingMusic&#10;&#10;© Copyright Tick Tock Countdown Timer 2021. All rights reserved. Any reproduction or republication of all or part of this video is prohibited. All of the video material on this channel is copyright protected." id="191" name="Google Shape;191;p29" title="7 Minute Timer - Calm Ambient Music">
            <a:hlinkClick r:id="rId3"/>
          </p:cNvPr>
          <p:cNvPicPr preferRelativeResize="0"/>
          <p:nvPr/>
        </p:nvPicPr>
        <p:blipFill>
          <a:blip r:embed="rId4">
            <a:alphaModFix/>
          </a:blip>
          <a:stretch>
            <a:fillRect/>
          </a:stretch>
        </p:blipFill>
        <p:spPr>
          <a:xfrm>
            <a:off x="4939500" y="724075"/>
            <a:ext cx="3837000" cy="3314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0"/>
          <p:cNvSpPr txBox="1"/>
          <p:nvPr/>
        </p:nvSpPr>
        <p:spPr>
          <a:xfrm>
            <a:off x="311700" y="1265475"/>
            <a:ext cx="8614500" cy="88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900">
              <a:solidFill>
                <a:schemeClr val="dk1"/>
              </a:solidFill>
            </a:endParaRPr>
          </a:p>
          <a:p>
            <a:pPr indent="0" lvl="0" marL="0" rtl="0" algn="l">
              <a:lnSpc>
                <a:spcPct val="115000"/>
              </a:lnSpc>
              <a:spcBef>
                <a:spcPts val="1500"/>
              </a:spcBef>
              <a:spcAft>
                <a:spcPts val="0"/>
              </a:spcAft>
              <a:buNone/>
            </a:pPr>
            <a:r>
              <a:t/>
            </a:r>
            <a:endParaRPr sz="1100">
              <a:solidFill>
                <a:schemeClr val="dk1"/>
              </a:solidFill>
            </a:endParaRPr>
          </a:p>
        </p:txBody>
      </p:sp>
      <p:pic>
        <p:nvPicPr>
          <p:cNvPr id="197" name="Google Shape;197;p30"/>
          <p:cNvPicPr preferRelativeResize="0"/>
          <p:nvPr/>
        </p:nvPicPr>
        <p:blipFill>
          <a:blip r:embed="rId3">
            <a:alphaModFix/>
          </a:blip>
          <a:stretch>
            <a:fillRect/>
          </a:stretch>
        </p:blipFill>
        <p:spPr>
          <a:xfrm>
            <a:off x="737500" y="44037"/>
            <a:ext cx="6705600" cy="5230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1"/>
          <p:cNvSpPr txBox="1"/>
          <p:nvPr>
            <p:ph type="title"/>
          </p:nvPr>
        </p:nvSpPr>
        <p:spPr>
          <a:xfrm>
            <a:off x="311700" y="241300"/>
            <a:ext cx="8520600" cy="84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Findings</a:t>
            </a:r>
            <a:endParaRPr/>
          </a:p>
        </p:txBody>
      </p:sp>
      <p:sp>
        <p:nvSpPr>
          <p:cNvPr id="203" name="Google Shape;203;p31"/>
          <p:cNvSpPr txBox="1"/>
          <p:nvPr/>
        </p:nvSpPr>
        <p:spPr>
          <a:xfrm>
            <a:off x="-10750" y="981700"/>
            <a:ext cx="8216400" cy="4002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1"/>
              </a:buClr>
              <a:buSzPts val="1400"/>
              <a:buChar char="●"/>
            </a:pPr>
            <a:r>
              <a:rPr lang="en">
                <a:solidFill>
                  <a:schemeClr val="dk1"/>
                </a:solidFill>
              </a:rPr>
              <a:t>Female teachers experience more Compassion Fatigue than male teachers.</a:t>
            </a:r>
            <a:endParaRPr/>
          </a:p>
        </p:txBody>
      </p:sp>
      <p:sp>
        <p:nvSpPr>
          <p:cNvPr id="204" name="Google Shape;204;p31"/>
          <p:cNvSpPr txBox="1"/>
          <p:nvPr/>
        </p:nvSpPr>
        <p:spPr>
          <a:xfrm>
            <a:off x="-10750" y="1381900"/>
            <a:ext cx="8696400" cy="4002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1"/>
              </a:buClr>
              <a:buSzPts val="1400"/>
              <a:buChar char="●"/>
            </a:pPr>
            <a:r>
              <a:rPr lang="en">
                <a:solidFill>
                  <a:schemeClr val="dk1"/>
                </a:solidFill>
              </a:rPr>
              <a:t>Compassion Fatigue is more acute with beginning teachers than with veteran teachers.</a:t>
            </a:r>
            <a:endParaRPr/>
          </a:p>
        </p:txBody>
      </p:sp>
      <p:sp>
        <p:nvSpPr>
          <p:cNvPr id="205" name="Google Shape;205;p31"/>
          <p:cNvSpPr txBox="1"/>
          <p:nvPr/>
        </p:nvSpPr>
        <p:spPr>
          <a:xfrm>
            <a:off x="0" y="1747250"/>
            <a:ext cx="8063700" cy="8958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1"/>
              </a:buClr>
              <a:buSzPts val="1400"/>
              <a:buChar char="●"/>
            </a:pPr>
            <a:r>
              <a:rPr lang="en">
                <a:solidFill>
                  <a:srgbClr val="007A83"/>
                </a:solidFill>
              </a:rPr>
              <a:t>Teachers working at high poverty schools experience statistically significant differences in compassion satisfaction and fatigue than teachers at low poverty schools</a:t>
            </a:r>
            <a:r>
              <a:rPr lang="en">
                <a:solidFill>
                  <a:schemeClr val="dk1"/>
                </a:solidFill>
              </a:rPr>
              <a:t>. They experience less compassion satisfaction, higher burnout, and higher secondary traumatic stress.</a:t>
            </a:r>
            <a:endParaRPr>
              <a:solidFill>
                <a:schemeClr val="dk1"/>
              </a:solidFill>
            </a:endParaRPr>
          </a:p>
        </p:txBody>
      </p:sp>
      <p:sp>
        <p:nvSpPr>
          <p:cNvPr id="206" name="Google Shape;206;p31"/>
          <p:cNvSpPr txBox="1"/>
          <p:nvPr/>
        </p:nvSpPr>
        <p:spPr>
          <a:xfrm>
            <a:off x="10850" y="2571750"/>
            <a:ext cx="8434800" cy="13914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1"/>
              </a:buClr>
              <a:buSzPts val="1400"/>
              <a:buChar char="●"/>
            </a:pPr>
            <a:r>
              <a:rPr lang="en">
                <a:solidFill>
                  <a:srgbClr val="007A83"/>
                </a:solidFill>
              </a:rPr>
              <a:t>Secondary trauma from students is not the only trauma teachers are experiencing</a:t>
            </a:r>
            <a:r>
              <a:rPr lang="en">
                <a:solidFill>
                  <a:schemeClr val="dk1"/>
                </a:solidFill>
              </a:rPr>
              <a:t>. Trauma is school-conditions- and climate- based. Parents or school site administration are sometimes the cause. Common threads amongst all interviews were the implication that school administrators do not always understand the teacher’s everyday classroom experience and that parents sometimes feel like an adversary, even though they are not supposed to be.</a:t>
            </a:r>
            <a:endParaRPr>
              <a:solidFill>
                <a:schemeClr val="dk1"/>
              </a:solidFill>
            </a:endParaRPr>
          </a:p>
        </p:txBody>
      </p:sp>
      <p:sp>
        <p:nvSpPr>
          <p:cNvPr id="207" name="Google Shape;207;p31"/>
          <p:cNvSpPr txBox="1"/>
          <p:nvPr/>
        </p:nvSpPr>
        <p:spPr>
          <a:xfrm>
            <a:off x="24950" y="3963150"/>
            <a:ext cx="8625000" cy="11436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1"/>
              </a:buClr>
              <a:buSzPts val="1400"/>
              <a:buChar char="●"/>
            </a:pPr>
            <a:r>
              <a:rPr lang="en">
                <a:solidFill>
                  <a:srgbClr val="007A83"/>
                </a:solidFill>
              </a:rPr>
              <a:t>School climate and conditions matter.</a:t>
            </a:r>
            <a:r>
              <a:rPr lang="en">
                <a:solidFill>
                  <a:schemeClr val="dk1"/>
                </a:solidFill>
              </a:rPr>
              <a:t> Teachers have concerns about how actions taken by school environment actors including parents, students, other teachers, and administrators affect their ability to create safe and academically challenging environments. Teacher morale is often affected by how students are treated or how students are treating them.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1000"/>
                                        <p:tgtEl>
                                          <p:spTgt spid="2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1000"/>
                                        <p:tgtEl>
                                          <p:spTgt spid="2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000"/>
                                        <p:tgtEl>
                                          <p:spTgt spid="2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000"/>
                                        <p:tgtEl>
                                          <p:spTgt spid="2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000"/>
                                        <p:tgtEl>
                                          <p:spTgt spid="2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2"/>
          <p:cNvSpPr txBox="1"/>
          <p:nvPr>
            <p:ph type="title"/>
          </p:nvPr>
        </p:nvSpPr>
        <p:spPr>
          <a:xfrm>
            <a:off x="311700" y="1331225"/>
            <a:ext cx="8520600" cy="2717100"/>
          </a:xfrm>
          <a:prstGeom prst="rect">
            <a:avLst/>
          </a:prstGeom>
          <a:solidFill>
            <a:srgbClr val="FFF2CC"/>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500"/>
              <a:t>Given that 60% of California’s 6.2 million students live in poverty, 73% of its teachers are female, and newer teachers are often the ones hired to work in understaffed urban schools, </a:t>
            </a:r>
            <a:r>
              <a:rPr lang="en" sz="2500">
                <a:solidFill>
                  <a:srgbClr val="007A83"/>
                </a:solidFill>
              </a:rPr>
              <a:t>we have a big challenge on our hands</a:t>
            </a:r>
            <a:r>
              <a:rPr lang="en" sz="2500"/>
              <a:t>. </a:t>
            </a:r>
            <a:endParaRPr sz="25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3"/>
          <p:cNvSpPr txBox="1"/>
          <p:nvPr>
            <p:ph type="title"/>
          </p:nvPr>
        </p:nvSpPr>
        <p:spPr>
          <a:xfrm>
            <a:off x="311700" y="1331225"/>
            <a:ext cx="8520600" cy="2717100"/>
          </a:xfrm>
          <a:prstGeom prst="rect">
            <a:avLst/>
          </a:prstGeom>
          <a:solidFill>
            <a:srgbClr val="CFE2F3"/>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3000"/>
              <a:t>Compassionate responses and policies that genuinely make a difference in the life of teachers and students should be implemented at the school, district, county, and state levels.</a:t>
            </a:r>
            <a:endParaRPr sz="30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4"/>
          <p:cNvSpPr txBox="1"/>
          <p:nvPr>
            <p:ph type="title"/>
          </p:nvPr>
        </p:nvSpPr>
        <p:spPr>
          <a:xfrm>
            <a:off x="159300" y="2841600"/>
            <a:ext cx="2808000" cy="755700"/>
          </a:xfrm>
          <a:prstGeom prst="rect">
            <a:avLst/>
          </a:prstGeom>
          <a:solidFill>
            <a:srgbClr val="FFF2CC"/>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2060"/>
              <a:t>Increase your</a:t>
            </a:r>
            <a:endParaRPr sz="2060"/>
          </a:p>
          <a:p>
            <a:pPr indent="0" lvl="0" marL="0" rtl="0" algn="ctr">
              <a:spcBef>
                <a:spcPts val="0"/>
              </a:spcBef>
              <a:spcAft>
                <a:spcPts val="0"/>
              </a:spcAft>
              <a:buSzPts val="990"/>
              <a:buNone/>
            </a:pPr>
            <a:r>
              <a:rPr lang="en" sz="2060"/>
              <a:t> Visibility</a:t>
            </a:r>
            <a:endParaRPr sz="2060"/>
          </a:p>
        </p:txBody>
      </p:sp>
      <p:sp>
        <p:nvSpPr>
          <p:cNvPr id="223" name="Google Shape;223;p34"/>
          <p:cNvSpPr txBox="1"/>
          <p:nvPr>
            <p:ph type="title"/>
          </p:nvPr>
        </p:nvSpPr>
        <p:spPr>
          <a:xfrm>
            <a:off x="3083450" y="2851050"/>
            <a:ext cx="2808000" cy="755700"/>
          </a:xfrm>
          <a:prstGeom prst="rect">
            <a:avLst/>
          </a:prstGeom>
          <a:solidFill>
            <a:srgbClr val="D9EAD3"/>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Schedule Listening Tours</a:t>
            </a:r>
            <a:endParaRPr/>
          </a:p>
        </p:txBody>
      </p:sp>
      <p:sp>
        <p:nvSpPr>
          <p:cNvPr id="224" name="Google Shape;224;p34"/>
          <p:cNvSpPr txBox="1"/>
          <p:nvPr>
            <p:ph type="title"/>
          </p:nvPr>
        </p:nvSpPr>
        <p:spPr>
          <a:xfrm>
            <a:off x="6072725" y="2851050"/>
            <a:ext cx="2808000" cy="755700"/>
          </a:xfrm>
          <a:prstGeom prst="rect">
            <a:avLst/>
          </a:prstGeom>
          <a:solidFill>
            <a:srgbClr val="EAD1DC"/>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Normalize Classroom Visits</a:t>
            </a:r>
            <a:endParaRPr/>
          </a:p>
        </p:txBody>
      </p:sp>
      <p:sp>
        <p:nvSpPr>
          <p:cNvPr id="225" name="Google Shape;225;p34"/>
          <p:cNvSpPr txBox="1"/>
          <p:nvPr>
            <p:ph type="title"/>
          </p:nvPr>
        </p:nvSpPr>
        <p:spPr>
          <a:xfrm>
            <a:off x="202938" y="3910600"/>
            <a:ext cx="2808000" cy="755700"/>
          </a:xfrm>
          <a:prstGeom prst="rect">
            <a:avLst/>
          </a:prstGeom>
          <a:solidFill>
            <a:srgbClr val="D9D2E9"/>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Build a Culture of Feedback</a:t>
            </a:r>
            <a:endParaRPr/>
          </a:p>
        </p:txBody>
      </p:sp>
      <p:sp>
        <p:nvSpPr>
          <p:cNvPr id="226" name="Google Shape;226;p34"/>
          <p:cNvSpPr txBox="1"/>
          <p:nvPr>
            <p:ph type="title"/>
          </p:nvPr>
        </p:nvSpPr>
        <p:spPr>
          <a:xfrm>
            <a:off x="3127088" y="3920050"/>
            <a:ext cx="2808000" cy="755700"/>
          </a:xfrm>
          <a:prstGeom prst="rect">
            <a:avLst/>
          </a:prstGeom>
          <a:solidFill>
            <a:srgbClr val="CFE2F3"/>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Encourage and Model Wellness</a:t>
            </a:r>
            <a:endParaRPr/>
          </a:p>
        </p:txBody>
      </p:sp>
      <p:sp>
        <p:nvSpPr>
          <p:cNvPr id="227" name="Google Shape;227;p34"/>
          <p:cNvSpPr txBox="1"/>
          <p:nvPr>
            <p:ph type="title"/>
          </p:nvPr>
        </p:nvSpPr>
        <p:spPr>
          <a:xfrm>
            <a:off x="6116363" y="3920050"/>
            <a:ext cx="2808000" cy="755700"/>
          </a:xfrm>
          <a:prstGeom prst="rect">
            <a:avLst/>
          </a:prstGeom>
          <a:solidFill>
            <a:srgbClr val="F4CCCC"/>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rmAutofit/>
          </a:bodyPr>
          <a:lstStyle/>
          <a:p>
            <a:pPr indent="0" lvl="0" marL="0" rtl="0" algn="ctr">
              <a:spcBef>
                <a:spcPts val="0"/>
              </a:spcBef>
              <a:spcAft>
                <a:spcPts val="0"/>
              </a:spcAft>
              <a:buNone/>
            </a:pPr>
            <a:r>
              <a:rPr lang="en"/>
              <a:t>Think Small</a:t>
            </a:r>
            <a:endParaRPr/>
          </a:p>
        </p:txBody>
      </p:sp>
      <p:pic>
        <p:nvPicPr>
          <p:cNvPr id="228" name="Google Shape;228;p34"/>
          <p:cNvPicPr preferRelativeResize="0"/>
          <p:nvPr/>
        </p:nvPicPr>
        <p:blipFill>
          <a:blip r:embed="rId3">
            <a:alphaModFix/>
          </a:blip>
          <a:stretch>
            <a:fillRect/>
          </a:stretch>
        </p:blipFill>
        <p:spPr>
          <a:xfrm>
            <a:off x="413600" y="185125"/>
            <a:ext cx="4526667" cy="2546250"/>
          </a:xfrm>
          <a:prstGeom prst="rect">
            <a:avLst/>
          </a:prstGeom>
          <a:noFill/>
          <a:ln>
            <a:noFill/>
          </a:ln>
        </p:spPr>
      </p:pic>
      <p:sp>
        <p:nvSpPr>
          <p:cNvPr id="229" name="Google Shape;229;p34"/>
          <p:cNvSpPr txBox="1"/>
          <p:nvPr/>
        </p:nvSpPr>
        <p:spPr>
          <a:xfrm>
            <a:off x="3360300" y="1593350"/>
            <a:ext cx="5783700" cy="615600"/>
          </a:xfrm>
          <a:prstGeom prst="rect">
            <a:avLst/>
          </a:prstGeom>
          <a:solidFill>
            <a:srgbClr val="A5B7C6"/>
          </a:solidFill>
          <a:ln>
            <a:noFill/>
          </a:ln>
        </p:spPr>
        <p:txBody>
          <a:bodyPr anchorCtr="0" anchor="t" bIns="91425" lIns="91425" spcFirstLastPara="1" rIns="91425" wrap="square" tIns="91425">
            <a:spAutoFit/>
          </a:bodyPr>
          <a:lstStyle/>
          <a:p>
            <a:pPr indent="0" lvl="0" marL="0" rtl="0" algn="ctr">
              <a:lnSpc>
                <a:spcPct val="136956"/>
              </a:lnSpc>
              <a:spcBef>
                <a:spcPts val="0"/>
              </a:spcBef>
              <a:spcAft>
                <a:spcPts val="0"/>
              </a:spcAft>
              <a:buNone/>
            </a:pPr>
            <a:r>
              <a:rPr b="1" lang="en" sz="2800">
                <a:solidFill>
                  <a:schemeClr val="dk1"/>
                </a:solidFill>
              </a:rPr>
              <a:t>How To Lead With Empathy?</a:t>
            </a:r>
            <a:endParaRPr sz="11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1000"/>
                                        <p:tgtEl>
                                          <p:spTgt spid="2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1000"/>
                                        <p:tgtEl>
                                          <p:spTgt spid="2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1000"/>
                                        <p:tgtEl>
                                          <p:spTgt spid="2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1000"/>
                                        <p:tgtEl>
                                          <p:spTgt spid="2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1000"/>
                                        <p:tgtEl>
                                          <p:spTgt spid="2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10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17"/>
          <p:cNvPicPr preferRelativeResize="0"/>
          <p:nvPr/>
        </p:nvPicPr>
        <p:blipFill>
          <a:blip r:embed="rId3">
            <a:alphaModFix/>
          </a:blip>
          <a:stretch>
            <a:fillRect/>
          </a:stretch>
        </p:blipFill>
        <p:spPr>
          <a:xfrm>
            <a:off x="106800" y="361125"/>
            <a:ext cx="3230424" cy="4525050"/>
          </a:xfrm>
          <a:prstGeom prst="rect">
            <a:avLst/>
          </a:prstGeom>
          <a:noFill/>
          <a:ln cap="flat" cmpd="sng" w="28575">
            <a:solidFill>
              <a:schemeClr val="dk2"/>
            </a:solidFill>
            <a:prstDash val="solid"/>
            <a:round/>
            <a:headEnd len="sm" w="sm" type="none"/>
            <a:tailEnd len="sm" w="sm" type="none"/>
          </a:ln>
        </p:spPr>
      </p:pic>
      <p:sp>
        <p:nvSpPr>
          <p:cNvPr id="95" name="Google Shape;95;p17"/>
          <p:cNvSpPr txBox="1"/>
          <p:nvPr/>
        </p:nvSpPr>
        <p:spPr>
          <a:xfrm>
            <a:off x="3457375" y="361125"/>
            <a:ext cx="5393100" cy="4524900"/>
          </a:xfrm>
          <a:prstGeom prst="rect">
            <a:avLst/>
          </a:prstGeom>
          <a:solidFill>
            <a:srgbClr val="A5B7C6"/>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Grounding Technique. Ease your mind.</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t/>
            </a:r>
            <a:endParaRPr>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p:txBody>
      </p:sp>
      <p:pic>
        <p:nvPicPr>
          <p:cNvPr id="96" name="Google Shape;96;p17"/>
          <p:cNvPicPr preferRelativeResize="0"/>
          <p:nvPr/>
        </p:nvPicPr>
        <p:blipFill>
          <a:blip r:embed="rId4">
            <a:alphaModFix/>
          </a:blip>
          <a:stretch>
            <a:fillRect/>
          </a:stretch>
        </p:blipFill>
        <p:spPr>
          <a:xfrm>
            <a:off x="3777613" y="1037325"/>
            <a:ext cx="1241725" cy="809600"/>
          </a:xfrm>
          <a:prstGeom prst="rect">
            <a:avLst/>
          </a:prstGeom>
          <a:noFill/>
          <a:ln>
            <a:noFill/>
          </a:ln>
        </p:spPr>
      </p:pic>
      <p:sp>
        <p:nvSpPr>
          <p:cNvPr id="97" name="Google Shape;97;p17"/>
          <p:cNvSpPr txBox="1"/>
          <p:nvPr/>
        </p:nvSpPr>
        <p:spPr>
          <a:xfrm>
            <a:off x="3573731" y="1903950"/>
            <a:ext cx="1806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Acknowledge </a:t>
            </a:r>
            <a:r>
              <a:rPr b="1" lang="en">
                <a:solidFill>
                  <a:schemeClr val="dk1"/>
                </a:solidFill>
              </a:rPr>
              <a:t>5 </a:t>
            </a:r>
            <a:r>
              <a:rPr lang="en">
                <a:solidFill>
                  <a:schemeClr val="dk1"/>
                </a:solidFill>
              </a:rPr>
              <a:t>things that you can </a:t>
            </a:r>
            <a:r>
              <a:rPr b="1" lang="en">
                <a:solidFill>
                  <a:schemeClr val="dk1"/>
                </a:solidFill>
              </a:rPr>
              <a:t>see</a:t>
            </a:r>
            <a:r>
              <a:rPr lang="en">
                <a:solidFill>
                  <a:schemeClr val="dk1"/>
                </a:solidFill>
              </a:rPr>
              <a:t> around you.</a:t>
            </a:r>
            <a:endParaRPr>
              <a:solidFill>
                <a:schemeClr val="dk1"/>
              </a:solidFill>
            </a:endParaRPr>
          </a:p>
        </p:txBody>
      </p:sp>
      <p:pic>
        <p:nvPicPr>
          <p:cNvPr id="98" name="Google Shape;98;p17"/>
          <p:cNvPicPr preferRelativeResize="0"/>
          <p:nvPr/>
        </p:nvPicPr>
        <p:blipFill>
          <a:blip r:embed="rId5">
            <a:alphaModFix/>
          </a:blip>
          <a:stretch>
            <a:fillRect/>
          </a:stretch>
        </p:blipFill>
        <p:spPr>
          <a:xfrm>
            <a:off x="5770698" y="961202"/>
            <a:ext cx="519509" cy="809600"/>
          </a:xfrm>
          <a:prstGeom prst="rect">
            <a:avLst/>
          </a:prstGeom>
          <a:noFill/>
          <a:ln>
            <a:noFill/>
          </a:ln>
        </p:spPr>
      </p:pic>
      <p:sp>
        <p:nvSpPr>
          <p:cNvPr id="99" name="Google Shape;99;p17"/>
          <p:cNvSpPr txBox="1"/>
          <p:nvPr/>
        </p:nvSpPr>
        <p:spPr>
          <a:xfrm>
            <a:off x="5327231" y="2001050"/>
            <a:ext cx="1806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Acknowledge </a:t>
            </a:r>
            <a:r>
              <a:rPr b="1" lang="en">
                <a:solidFill>
                  <a:schemeClr val="dk1"/>
                </a:solidFill>
              </a:rPr>
              <a:t>4</a:t>
            </a:r>
            <a:r>
              <a:rPr b="1" lang="en">
                <a:solidFill>
                  <a:schemeClr val="dk1"/>
                </a:solidFill>
              </a:rPr>
              <a:t> </a:t>
            </a:r>
            <a:r>
              <a:rPr lang="en">
                <a:solidFill>
                  <a:schemeClr val="dk1"/>
                </a:solidFill>
              </a:rPr>
              <a:t>things that you can </a:t>
            </a:r>
            <a:r>
              <a:rPr b="1" lang="en">
                <a:solidFill>
                  <a:schemeClr val="dk1"/>
                </a:solidFill>
              </a:rPr>
              <a:t>touch</a:t>
            </a:r>
            <a:r>
              <a:rPr lang="en">
                <a:solidFill>
                  <a:schemeClr val="dk1"/>
                </a:solidFill>
              </a:rPr>
              <a:t> around you.</a:t>
            </a:r>
            <a:endParaRPr>
              <a:solidFill>
                <a:schemeClr val="dk1"/>
              </a:solidFill>
            </a:endParaRPr>
          </a:p>
        </p:txBody>
      </p:sp>
      <p:pic>
        <p:nvPicPr>
          <p:cNvPr id="100" name="Google Shape;100;p17"/>
          <p:cNvPicPr preferRelativeResize="0"/>
          <p:nvPr/>
        </p:nvPicPr>
        <p:blipFill>
          <a:blip r:embed="rId6">
            <a:alphaModFix/>
          </a:blip>
          <a:stretch>
            <a:fillRect/>
          </a:stretch>
        </p:blipFill>
        <p:spPr>
          <a:xfrm>
            <a:off x="7361925" y="853173"/>
            <a:ext cx="1025651" cy="1025651"/>
          </a:xfrm>
          <a:prstGeom prst="rect">
            <a:avLst/>
          </a:prstGeom>
          <a:noFill/>
          <a:ln>
            <a:noFill/>
          </a:ln>
        </p:spPr>
      </p:pic>
      <p:sp>
        <p:nvSpPr>
          <p:cNvPr id="101" name="Google Shape;101;p17"/>
          <p:cNvSpPr txBox="1"/>
          <p:nvPr/>
        </p:nvSpPr>
        <p:spPr>
          <a:xfrm>
            <a:off x="7043581" y="2001050"/>
            <a:ext cx="1806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Acknowledge </a:t>
            </a:r>
            <a:r>
              <a:rPr b="1" lang="en">
                <a:solidFill>
                  <a:schemeClr val="dk1"/>
                </a:solidFill>
              </a:rPr>
              <a:t>3</a:t>
            </a:r>
            <a:r>
              <a:rPr b="1" lang="en">
                <a:solidFill>
                  <a:schemeClr val="dk1"/>
                </a:solidFill>
              </a:rPr>
              <a:t> </a:t>
            </a:r>
            <a:r>
              <a:rPr lang="en">
                <a:solidFill>
                  <a:schemeClr val="dk1"/>
                </a:solidFill>
              </a:rPr>
              <a:t>things that you can </a:t>
            </a:r>
            <a:r>
              <a:rPr b="1" lang="en">
                <a:solidFill>
                  <a:schemeClr val="dk1"/>
                </a:solidFill>
              </a:rPr>
              <a:t>hear</a:t>
            </a:r>
            <a:r>
              <a:rPr lang="en">
                <a:solidFill>
                  <a:schemeClr val="dk1"/>
                </a:solidFill>
              </a:rPr>
              <a:t> around you.</a:t>
            </a:r>
            <a:endParaRPr>
              <a:solidFill>
                <a:schemeClr val="dk1"/>
              </a:solidFill>
            </a:endParaRPr>
          </a:p>
        </p:txBody>
      </p:sp>
      <p:pic>
        <p:nvPicPr>
          <p:cNvPr id="102" name="Google Shape;102;p17"/>
          <p:cNvPicPr preferRelativeResize="0"/>
          <p:nvPr/>
        </p:nvPicPr>
        <p:blipFill>
          <a:blip r:embed="rId7">
            <a:alphaModFix/>
          </a:blip>
          <a:stretch>
            <a:fillRect/>
          </a:stretch>
        </p:blipFill>
        <p:spPr>
          <a:xfrm>
            <a:off x="4770300" y="2959950"/>
            <a:ext cx="519500" cy="818414"/>
          </a:xfrm>
          <a:prstGeom prst="rect">
            <a:avLst/>
          </a:prstGeom>
          <a:noFill/>
          <a:ln>
            <a:noFill/>
          </a:ln>
        </p:spPr>
      </p:pic>
      <p:sp>
        <p:nvSpPr>
          <p:cNvPr id="103" name="Google Shape;103;p17"/>
          <p:cNvSpPr txBox="1"/>
          <p:nvPr/>
        </p:nvSpPr>
        <p:spPr>
          <a:xfrm>
            <a:off x="4233406" y="3778375"/>
            <a:ext cx="1806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Acknowledge </a:t>
            </a:r>
            <a:r>
              <a:rPr b="1" lang="en">
                <a:solidFill>
                  <a:schemeClr val="dk1"/>
                </a:solidFill>
              </a:rPr>
              <a:t>2</a:t>
            </a:r>
            <a:r>
              <a:rPr b="1" lang="en">
                <a:solidFill>
                  <a:schemeClr val="dk1"/>
                </a:solidFill>
              </a:rPr>
              <a:t> </a:t>
            </a:r>
            <a:r>
              <a:rPr lang="en">
                <a:solidFill>
                  <a:schemeClr val="dk1"/>
                </a:solidFill>
              </a:rPr>
              <a:t>things that you can </a:t>
            </a:r>
            <a:r>
              <a:rPr b="1" lang="en">
                <a:solidFill>
                  <a:schemeClr val="dk1"/>
                </a:solidFill>
              </a:rPr>
              <a:t>smell</a:t>
            </a:r>
            <a:r>
              <a:rPr lang="en">
                <a:solidFill>
                  <a:schemeClr val="dk1"/>
                </a:solidFill>
              </a:rPr>
              <a:t> around you.</a:t>
            </a:r>
            <a:endParaRPr>
              <a:solidFill>
                <a:schemeClr val="dk1"/>
              </a:solidFill>
            </a:endParaRPr>
          </a:p>
        </p:txBody>
      </p:sp>
      <p:sp>
        <p:nvSpPr>
          <p:cNvPr id="104" name="Google Shape;104;p17"/>
          <p:cNvSpPr txBox="1"/>
          <p:nvPr/>
        </p:nvSpPr>
        <p:spPr>
          <a:xfrm>
            <a:off x="6468231" y="3778375"/>
            <a:ext cx="1806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Acknowledge </a:t>
            </a:r>
            <a:r>
              <a:rPr b="1" lang="en">
                <a:solidFill>
                  <a:schemeClr val="dk1"/>
                </a:solidFill>
              </a:rPr>
              <a:t>1</a:t>
            </a:r>
            <a:r>
              <a:rPr b="1" lang="en">
                <a:solidFill>
                  <a:schemeClr val="dk1"/>
                </a:solidFill>
              </a:rPr>
              <a:t> </a:t>
            </a:r>
            <a:r>
              <a:rPr lang="en">
                <a:solidFill>
                  <a:schemeClr val="dk1"/>
                </a:solidFill>
              </a:rPr>
              <a:t>things that you can </a:t>
            </a:r>
            <a:r>
              <a:rPr b="1" lang="en">
                <a:solidFill>
                  <a:schemeClr val="dk1"/>
                </a:solidFill>
              </a:rPr>
              <a:t>taste</a:t>
            </a:r>
            <a:r>
              <a:rPr lang="en">
                <a:solidFill>
                  <a:schemeClr val="dk1"/>
                </a:solidFill>
              </a:rPr>
              <a:t> around you.</a:t>
            </a:r>
            <a:endParaRPr>
              <a:solidFill>
                <a:schemeClr val="dk1"/>
              </a:solidFill>
            </a:endParaRPr>
          </a:p>
        </p:txBody>
      </p:sp>
      <p:pic>
        <p:nvPicPr>
          <p:cNvPr id="105" name="Google Shape;105;p17"/>
          <p:cNvPicPr preferRelativeResize="0"/>
          <p:nvPr/>
        </p:nvPicPr>
        <p:blipFill>
          <a:blip r:embed="rId8">
            <a:alphaModFix/>
          </a:blip>
          <a:stretch>
            <a:fillRect/>
          </a:stretch>
        </p:blipFill>
        <p:spPr>
          <a:xfrm>
            <a:off x="6722873" y="2923275"/>
            <a:ext cx="889300" cy="8917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5"/>
          <p:cNvSpPr txBox="1"/>
          <p:nvPr>
            <p:ph type="title"/>
          </p:nvPr>
        </p:nvSpPr>
        <p:spPr>
          <a:xfrm>
            <a:off x="399000" y="328600"/>
            <a:ext cx="8520600" cy="841800"/>
          </a:xfrm>
          <a:prstGeom prst="rect">
            <a:avLst/>
          </a:prstGeom>
        </p:spPr>
        <p:txBody>
          <a:bodyPr anchorCtr="0" anchor="ctr" bIns="91425" lIns="91425" spcFirstLastPara="1" rIns="91425" wrap="square" tIns="91425">
            <a:noAutofit/>
          </a:bodyPr>
          <a:lstStyle/>
          <a:p>
            <a:pPr indent="0" lvl="0" marL="0" rtl="0" algn="l">
              <a:lnSpc>
                <a:spcPct val="130000"/>
              </a:lnSpc>
              <a:spcBef>
                <a:spcPts val="0"/>
              </a:spcBef>
              <a:spcAft>
                <a:spcPts val="1500"/>
              </a:spcAft>
              <a:buNone/>
            </a:pPr>
            <a:r>
              <a:rPr lang="en" sz="2400"/>
              <a:t>Compassionate Responses and Policies</a:t>
            </a:r>
            <a:endParaRPr/>
          </a:p>
        </p:txBody>
      </p:sp>
      <p:sp>
        <p:nvSpPr>
          <p:cNvPr id="235" name="Google Shape;235;p35"/>
          <p:cNvSpPr txBox="1"/>
          <p:nvPr/>
        </p:nvSpPr>
        <p:spPr>
          <a:xfrm>
            <a:off x="600150" y="1505825"/>
            <a:ext cx="6296100" cy="25551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1500"/>
              </a:spcBef>
              <a:spcAft>
                <a:spcPts val="0"/>
              </a:spcAft>
              <a:buSzPts val="1800"/>
              <a:buChar char="●"/>
            </a:pPr>
            <a:r>
              <a:rPr lang="en" sz="1800" u="sng">
                <a:solidFill>
                  <a:schemeClr val="hlink"/>
                </a:solidFill>
                <a:highlight>
                  <a:srgbClr val="FFFFFF"/>
                </a:highlight>
                <a:hlinkClick r:id="rId3"/>
              </a:rPr>
              <a:t>Compassion Resilience Toolkit for School Leaders and Staff</a:t>
            </a:r>
            <a:endParaRPr sz="1800">
              <a:solidFill>
                <a:srgbClr val="488581"/>
              </a:solidFill>
              <a:highlight>
                <a:srgbClr val="FFFFFF"/>
              </a:highlight>
            </a:endParaRPr>
          </a:p>
          <a:p>
            <a:pPr indent="-342900" lvl="0" marL="457200" rtl="0" algn="l">
              <a:lnSpc>
                <a:spcPct val="136956"/>
              </a:lnSpc>
              <a:spcBef>
                <a:spcPts val="0"/>
              </a:spcBef>
              <a:spcAft>
                <a:spcPts val="0"/>
              </a:spcAft>
              <a:buSzPts val="1800"/>
              <a:buChar char="●"/>
            </a:pPr>
            <a:r>
              <a:rPr lang="en" sz="1800" u="sng">
                <a:solidFill>
                  <a:schemeClr val="hlink"/>
                </a:solidFill>
                <a:highlight>
                  <a:srgbClr val="FFFFFF"/>
                </a:highlight>
                <a:hlinkClick r:id="rId4"/>
              </a:rPr>
              <a:t>How To Lead With Empathy</a:t>
            </a:r>
            <a:endParaRPr sz="1800"/>
          </a:p>
          <a:p>
            <a:pPr indent="-342900" lvl="0" marL="457200" rtl="0" algn="l">
              <a:lnSpc>
                <a:spcPct val="136956"/>
              </a:lnSpc>
              <a:spcBef>
                <a:spcPts val="0"/>
              </a:spcBef>
              <a:spcAft>
                <a:spcPts val="0"/>
              </a:spcAft>
              <a:buSzPts val="1800"/>
              <a:buChar char="●"/>
            </a:pPr>
            <a:r>
              <a:rPr lang="en" sz="1800" u="sng">
                <a:solidFill>
                  <a:schemeClr val="hlink"/>
                </a:solidFill>
                <a:hlinkClick r:id="rId5"/>
              </a:rPr>
              <a:t>8 Examples of Compassion Activities for Elementary Students</a:t>
            </a:r>
            <a:endParaRPr sz="1800">
              <a:solidFill>
                <a:srgbClr val="464F4F"/>
              </a:solidFill>
            </a:endParaRPr>
          </a:p>
          <a:p>
            <a:pPr indent="-342900" lvl="0" marL="457200" rtl="0" algn="l">
              <a:lnSpc>
                <a:spcPct val="136956"/>
              </a:lnSpc>
              <a:spcBef>
                <a:spcPts val="0"/>
              </a:spcBef>
              <a:spcAft>
                <a:spcPts val="0"/>
              </a:spcAft>
              <a:buClr>
                <a:srgbClr val="464F4F"/>
              </a:buClr>
              <a:buSzPts val="1800"/>
              <a:buChar char="●"/>
            </a:pPr>
            <a:r>
              <a:rPr lang="en" sz="1800" u="sng">
                <a:solidFill>
                  <a:schemeClr val="hlink"/>
                </a:solidFill>
                <a:hlinkClick r:id="rId6"/>
              </a:rPr>
              <a:t>The Wellness Compass</a:t>
            </a:r>
            <a:endParaRPr sz="1800">
              <a:solidFill>
                <a:srgbClr val="464F4F"/>
              </a:solidFill>
            </a:endParaRPr>
          </a:p>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6"/>
          <p:cNvSpPr txBox="1"/>
          <p:nvPr>
            <p:ph idx="4294967295"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220"/>
              <a:t>Learning in Community</a:t>
            </a:r>
            <a:endParaRPr b="1" sz="3220"/>
          </a:p>
        </p:txBody>
      </p:sp>
      <p:sp>
        <p:nvSpPr>
          <p:cNvPr id="241" name="Google Shape;241;p36"/>
          <p:cNvSpPr txBox="1"/>
          <p:nvPr>
            <p:ph idx="4294967295" type="body"/>
          </p:nvPr>
        </p:nvSpPr>
        <p:spPr>
          <a:xfrm>
            <a:off x="311700" y="1152475"/>
            <a:ext cx="5002200" cy="3416400"/>
          </a:xfrm>
          <a:prstGeom prst="rect">
            <a:avLst/>
          </a:prstGeom>
        </p:spPr>
        <p:txBody>
          <a:bodyPr anchorCtr="0" anchor="t" bIns="91425" lIns="91425" spcFirstLastPara="1" rIns="91425" wrap="square" tIns="91425">
            <a:normAutofit fontScale="92500" lnSpcReduction="20000"/>
          </a:bodyPr>
          <a:lstStyle/>
          <a:p>
            <a:pPr indent="-404812" lvl="0" marL="457200" rtl="0" algn="l">
              <a:spcBef>
                <a:spcPts val="1200"/>
              </a:spcBef>
              <a:spcAft>
                <a:spcPts val="0"/>
              </a:spcAft>
              <a:buClr>
                <a:schemeClr val="dk1"/>
              </a:buClr>
              <a:buSzPct val="100000"/>
              <a:buChar char="●"/>
            </a:pPr>
            <a:r>
              <a:rPr lang="en" sz="3000">
                <a:solidFill>
                  <a:srgbClr val="191919"/>
                </a:solidFill>
              </a:rPr>
              <a:t>One thing I'm taking with me from today is...</a:t>
            </a:r>
            <a:endParaRPr sz="3000">
              <a:solidFill>
                <a:srgbClr val="191919"/>
              </a:solidFill>
            </a:endParaRPr>
          </a:p>
          <a:p>
            <a:pPr indent="-404812" lvl="0" marL="457200" rtl="0" algn="l">
              <a:spcBef>
                <a:spcPts val="0"/>
              </a:spcBef>
              <a:spcAft>
                <a:spcPts val="0"/>
              </a:spcAft>
              <a:buClr>
                <a:schemeClr val="dk1"/>
              </a:buClr>
              <a:buSzPct val="100000"/>
              <a:buChar char="●"/>
            </a:pPr>
            <a:r>
              <a:rPr lang="en" sz="3000">
                <a:solidFill>
                  <a:srgbClr val="191919"/>
                </a:solidFill>
              </a:rPr>
              <a:t>One thing I appreciate about today is..</a:t>
            </a:r>
            <a:endParaRPr sz="3000">
              <a:solidFill>
                <a:srgbClr val="191919"/>
              </a:solidFill>
            </a:endParaRPr>
          </a:p>
          <a:p>
            <a:pPr indent="-404812" lvl="0" marL="457200" rtl="0" algn="l">
              <a:spcBef>
                <a:spcPts val="0"/>
              </a:spcBef>
              <a:spcAft>
                <a:spcPts val="0"/>
              </a:spcAft>
              <a:buClr>
                <a:schemeClr val="dk1"/>
              </a:buClr>
              <a:buSzPct val="100000"/>
              <a:buChar char="●"/>
            </a:pPr>
            <a:r>
              <a:rPr lang="en" sz="3000">
                <a:solidFill>
                  <a:srgbClr val="191919"/>
                </a:solidFill>
              </a:rPr>
              <a:t>One thing I commit to based on what we discussed today is...</a:t>
            </a:r>
            <a:endParaRPr sz="3000">
              <a:solidFill>
                <a:srgbClr val="191919"/>
              </a:solidFill>
            </a:endParaRPr>
          </a:p>
          <a:p>
            <a:pPr indent="0" lvl="0" marL="0" rtl="0" algn="l">
              <a:spcBef>
                <a:spcPts val="1200"/>
              </a:spcBef>
              <a:spcAft>
                <a:spcPts val="1200"/>
              </a:spcAft>
              <a:buNone/>
            </a:pPr>
            <a:r>
              <a:t/>
            </a:r>
            <a:endParaRPr sz="1400"/>
          </a:p>
        </p:txBody>
      </p:sp>
      <p:pic>
        <p:nvPicPr>
          <p:cNvPr id="242" name="Google Shape;242;p36"/>
          <p:cNvPicPr preferRelativeResize="0"/>
          <p:nvPr/>
        </p:nvPicPr>
        <p:blipFill>
          <a:blip r:embed="rId3">
            <a:alphaModFix/>
          </a:blip>
          <a:stretch>
            <a:fillRect/>
          </a:stretch>
        </p:blipFill>
        <p:spPr>
          <a:xfrm>
            <a:off x="5706450" y="152400"/>
            <a:ext cx="3306444" cy="4838699"/>
          </a:xfrm>
          <a:prstGeom prst="rect">
            <a:avLst/>
          </a:prstGeom>
          <a:noFill/>
          <a:ln cap="flat" cmpd="sng" w="3810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7"/>
          <p:cNvSpPr txBox="1"/>
          <p:nvPr>
            <p:ph type="title"/>
          </p:nvPr>
        </p:nvSpPr>
        <p:spPr>
          <a:xfrm>
            <a:off x="311700" y="383325"/>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Resources</a:t>
            </a:r>
            <a:endParaRPr/>
          </a:p>
        </p:txBody>
      </p:sp>
      <p:sp>
        <p:nvSpPr>
          <p:cNvPr id="248" name="Google Shape;248;p37"/>
          <p:cNvSpPr txBox="1"/>
          <p:nvPr/>
        </p:nvSpPr>
        <p:spPr>
          <a:xfrm>
            <a:off x="311700" y="1225125"/>
            <a:ext cx="8243100" cy="17856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 sz="1800" u="sng">
                <a:solidFill>
                  <a:schemeClr val="hlink"/>
                </a:solidFill>
                <a:hlinkClick r:id="rId3"/>
              </a:rPr>
              <a:t>https://www.mindfulschools.org/inspiration/compassion-fatigue-how-california-can-improve-teacher-retention/</a:t>
            </a:r>
            <a:endParaRPr sz="1800"/>
          </a:p>
          <a:p>
            <a:pPr indent="-342900" lvl="0" marL="457200" rtl="0" algn="l">
              <a:spcBef>
                <a:spcPts val="0"/>
              </a:spcBef>
              <a:spcAft>
                <a:spcPts val="0"/>
              </a:spcAft>
              <a:buSzPts val="1800"/>
              <a:buChar char="●"/>
            </a:pPr>
            <a:r>
              <a:rPr lang="en" sz="1800" u="sng">
                <a:solidFill>
                  <a:srgbClr val="007A83"/>
                </a:solidFill>
                <a:hlinkClick r:id="rId4">
                  <a:extLst>
                    <a:ext uri="{A12FA001-AC4F-418D-AE19-62706E023703}">
                      <ahyp:hlinkClr val="tx"/>
                    </a:ext>
                  </a:extLst>
                </a:hlinkClick>
              </a:rPr>
              <a:t>Improving Teacher Retention by Addressing Teachers’ Compassion Fatigue</a:t>
            </a:r>
            <a:r>
              <a:rPr lang="en" sz="1800">
                <a:solidFill>
                  <a:schemeClr val="dk1"/>
                </a:solidFill>
              </a:rPr>
              <a:t>.</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8"/>
          <p:cNvSpPr txBox="1"/>
          <p:nvPr>
            <p:ph idx="1" type="body"/>
          </p:nvPr>
        </p:nvSpPr>
        <p:spPr>
          <a:xfrm>
            <a:off x="0" y="367825"/>
            <a:ext cx="9144000" cy="892800"/>
          </a:xfrm>
          <a:prstGeom prst="rect">
            <a:avLst/>
          </a:prstGeom>
          <a:solidFill>
            <a:srgbClr val="A5B7C6"/>
          </a:solidFill>
          <a:ln cap="flat" cmpd="sng" w="28575">
            <a:solidFill>
              <a:srgbClr val="000000"/>
            </a:solidFill>
            <a:prstDash val="solid"/>
            <a:round/>
            <a:headEnd len="sm" w="sm" type="none"/>
            <a:tailEnd len="sm" w="sm" type="none"/>
          </a:ln>
        </p:spPr>
        <p:txBody>
          <a:bodyPr anchorCtr="0" anchor="ctr" bIns="91425" lIns="91425" spcFirstLastPara="1" rIns="91425" wrap="square" tIns="91425">
            <a:spAutoFit/>
          </a:bodyPr>
          <a:lstStyle/>
          <a:p>
            <a:pPr indent="0" lvl="0" marL="0" rtl="0" algn="l">
              <a:spcBef>
                <a:spcPts val="0"/>
              </a:spcBef>
              <a:spcAft>
                <a:spcPts val="0"/>
              </a:spcAft>
              <a:buNone/>
            </a:pPr>
            <a:r>
              <a:rPr lang="en" sz="4600">
                <a:solidFill>
                  <a:srgbClr val="FFFFFF"/>
                </a:solidFill>
              </a:rPr>
              <a:t>Let’s stay connectED!</a:t>
            </a:r>
            <a:endParaRPr sz="4600">
              <a:solidFill>
                <a:srgbClr val="FFFFFF"/>
              </a:solidFill>
            </a:endParaRPr>
          </a:p>
        </p:txBody>
      </p:sp>
      <p:pic>
        <p:nvPicPr>
          <p:cNvPr id="254" name="Google Shape;254;p38"/>
          <p:cNvPicPr preferRelativeResize="0"/>
          <p:nvPr/>
        </p:nvPicPr>
        <p:blipFill>
          <a:blip r:embed="rId3">
            <a:alphaModFix/>
          </a:blip>
          <a:stretch>
            <a:fillRect/>
          </a:stretch>
        </p:blipFill>
        <p:spPr>
          <a:xfrm>
            <a:off x="3660650" y="1796575"/>
            <a:ext cx="1822700" cy="1868475"/>
          </a:xfrm>
          <a:prstGeom prst="rect">
            <a:avLst/>
          </a:prstGeom>
          <a:noFill/>
          <a:ln>
            <a:noFill/>
          </a:ln>
        </p:spPr>
      </p:pic>
      <p:pic>
        <p:nvPicPr>
          <p:cNvPr id="255" name="Google Shape;255;p38"/>
          <p:cNvPicPr preferRelativeResize="0"/>
          <p:nvPr/>
        </p:nvPicPr>
        <p:blipFill>
          <a:blip r:embed="rId4">
            <a:alphaModFix/>
          </a:blip>
          <a:stretch>
            <a:fillRect/>
          </a:stretch>
        </p:blipFill>
        <p:spPr>
          <a:xfrm>
            <a:off x="6518950" y="48324"/>
            <a:ext cx="1653898" cy="1653898"/>
          </a:xfrm>
          <a:prstGeom prst="rect">
            <a:avLst/>
          </a:prstGeom>
          <a:noFill/>
          <a:ln>
            <a:noFill/>
          </a:ln>
        </p:spPr>
      </p:pic>
      <p:sp>
        <p:nvSpPr>
          <p:cNvPr id="256" name="Google Shape;256;p38"/>
          <p:cNvSpPr txBox="1"/>
          <p:nvPr/>
        </p:nvSpPr>
        <p:spPr>
          <a:xfrm>
            <a:off x="1767675" y="3840925"/>
            <a:ext cx="62850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t>c</a:t>
            </a:r>
            <a:r>
              <a:rPr lang="en" sz="3000"/>
              <a:t>onnectedcoachingconsulting.com</a:t>
            </a:r>
            <a:endParaRPr sz="3000"/>
          </a:p>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8"/>
          <p:cNvSpPr txBox="1"/>
          <p:nvPr>
            <p:ph type="title"/>
          </p:nvPr>
        </p:nvSpPr>
        <p:spPr>
          <a:xfrm>
            <a:off x="311700" y="555600"/>
            <a:ext cx="64098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600"/>
              <a:t>The People Who Support Me</a:t>
            </a:r>
            <a:endParaRPr b="1" sz="3600"/>
          </a:p>
        </p:txBody>
      </p:sp>
      <p:sp>
        <p:nvSpPr>
          <p:cNvPr id="111" name="Google Shape;111;p18"/>
          <p:cNvSpPr txBox="1"/>
          <p:nvPr>
            <p:ph idx="1" type="body"/>
          </p:nvPr>
        </p:nvSpPr>
        <p:spPr>
          <a:xfrm>
            <a:off x="311700" y="1389600"/>
            <a:ext cx="6180900" cy="31794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Clr>
                <a:schemeClr val="dk1"/>
              </a:buClr>
              <a:buSzPts val="1900"/>
              <a:buAutoNum type="arabicPeriod"/>
            </a:pPr>
            <a:r>
              <a:rPr lang="en" sz="1900">
                <a:solidFill>
                  <a:schemeClr val="dk1"/>
                </a:solidFill>
              </a:rPr>
              <a:t>Write down the names of one or two people to whom you turn when you feel stressed or upset.</a:t>
            </a:r>
            <a:endParaRPr sz="1900">
              <a:solidFill>
                <a:schemeClr val="dk1"/>
              </a:solidFill>
            </a:endParaRPr>
          </a:p>
          <a:p>
            <a:pPr indent="-349250" lvl="0" marL="457200" rtl="0" algn="l">
              <a:spcBef>
                <a:spcPts val="0"/>
              </a:spcBef>
              <a:spcAft>
                <a:spcPts val="0"/>
              </a:spcAft>
              <a:buClr>
                <a:schemeClr val="dk1"/>
              </a:buClr>
              <a:buSzPts val="1900"/>
              <a:buAutoNum type="arabicPeriod"/>
            </a:pPr>
            <a:r>
              <a:rPr lang="en" sz="1900">
                <a:solidFill>
                  <a:schemeClr val="dk1"/>
                </a:solidFill>
              </a:rPr>
              <a:t>Write down three to five </a:t>
            </a:r>
            <a:r>
              <a:rPr lang="en" sz="1900">
                <a:solidFill>
                  <a:schemeClr val="dk1"/>
                </a:solidFill>
              </a:rPr>
              <a:t>positive</a:t>
            </a:r>
            <a:r>
              <a:rPr lang="en" sz="1900">
                <a:solidFill>
                  <a:schemeClr val="dk1"/>
                </a:solidFill>
              </a:rPr>
              <a:t> qualities that are common to these people. </a:t>
            </a:r>
            <a:endParaRPr sz="1900">
              <a:solidFill>
                <a:schemeClr val="dk1"/>
              </a:solidFill>
            </a:endParaRPr>
          </a:p>
          <a:p>
            <a:pPr indent="-349250" lvl="0" marL="457200" rtl="0" algn="l">
              <a:spcBef>
                <a:spcPts val="0"/>
              </a:spcBef>
              <a:spcAft>
                <a:spcPts val="0"/>
              </a:spcAft>
              <a:buClr>
                <a:schemeClr val="dk1"/>
              </a:buClr>
              <a:buSzPts val="1900"/>
              <a:buAutoNum type="arabicPeriod"/>
            </a:pPr>
            <a:r>
              <a:rPr lang="en" sz="1900">
                <a:solidFill>
                  <a:schemeClr val="dk1"/>
                </a:solidFill>
              </a:rPr>
              <a:t>Recall a specific situation in which you felt worried or upset this past month and one of these people </a:t>
            </a:r>
            <a:r>
              <a:rPr lang="en" sz="1900">
                <a:solidFill>
                  <a:schemeClr val="dk1"/>
                </a:solidFill>
              </a:rPr>
              <a:t>helped</a:t>
            </a:r>
            <a:r>
              <a:rPr lang="en" sz="1900">
                <a:solidFill>
                  <a:schemeClr val="dk1"/>
                </a:solidFill>
              </a:rPr>
              <a:t> you. </a:t>
            </a:r>
            <a:r>
              <a:rPr b="1" lang="en" sz="1900">
                <a:solidFill>
                  <a:schemeClr val="dk1"/>
                </a:solidFill>
              </a:rPr>
              <a:t>TEXT</a:t>
            </a:r>
            <a:r>
              <a:rPr lang="en" sz="1900">
                <a:solidFill>
                  <a:schemeClr val="dk1"/>
                </a:solidFill>
              </a:rPr>
              <a:t> or </a:t>
            </a:r>
            <a:r>
              <a:rPr b="1" lang="en" sz="1900">
                <a:solidFill>
                  <a:schemeClr val="dk1"/>
                </a:solidFill>
              </a:rPr>
              <a:t>EMAIL</a:t>
            </a:r>
            <a:r>
              <a:rPr lang="en" sz="1900">
                <a:solidFill>
                  <a:schemeClr val="dk1"/>
                </a:solidFill>
              </a:rPr>
              <a:t> them and thank </a:t>
            </a:r>
            <a:r>
              <a:rPr lang="en" sz="1900">
                <a:solidFill>
                  <a:schemeClr val="dk1"/>
                </a:solidFill>
              </a:rPr>
              <a:t>them for their support.</a:t>
            </a:r>
            <a:endParaRPr sz="19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9"/>
          <p:cNvSpPr txBox="1"/>
          <p:nvPr>
            <p:ph type="title"/>
          </p:nvPr>
        </p:nvSpPr>
        <p:spPr>
          <a:xfrm>
            <a:off x="311700" y="383325"/>
            <a:ext cx="8520600" cy="84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
              <a:t>About Me</a:t>
            </a:r>
            <a:endParaRPr b="1"/>
          </a:p>
        </p:txBody>
      </p:sp>
      <p:pic>
        <p:nvPicPr>
          <p:cNvPr id="117" name="Google Shape;117;p19"/>
          <p:cNvPicPr preferRelativeResize="0"/>
          <p:nvPr/>
        </p:nvPicPr>
        <p:blipFill>
          <a:blip r:embed="rId3">
            <a:alphaModFix/>
          </a:blip>
          <a:stretch>
            <a:fillRect/>
          </a:stretch>
        </p:blipFill>
        <p:spPr>
          <a:xfrm>
            <a:off x="152400" y="1225125"/>
            <a:ext cx="3568885" cy="3613576"/>
          </a:xfrm>
          <a:prstGeom prst="rect">
            <a:avLst/>
          </a:prstGeom>
          <a:noFill/>
          <a:ln cap="flat" cmpd="sng" w="76200">
            <a:solidFill>
              <a:srgbClr val="A5B7C6"/>
            </a:solidFill>
            <a:prstDash val="solid"/>
            <a:round/>
            <a:headEnd len="sm" w="sm" type="none"/>
            <a:tailEnd len="sm" w="sm" type="none"/>
          </a:ln>
        </p:spPr>
      </p:pic>
      <p:pic>
        <p:nvPicPr>
          <p:cNvPr id="118" name="Google Shape;118;p19"/>
          <p:cNvPicPr preferRelativeResize="0"/>
          <p:nvPr/>
        </p:nvPicPr>
        <p:blipFill>
          <a:blip r:embed="rId4">
            <a:alphaModFix/>
          </a:blip>
          <a:stretch>
            <a:fillRect/>
          </a:stretch>
        </p:blipFill>
        <p:spPr>
          <a:xfrm>
            <a:off x="3963810" y="1377525"/>
            <a:ext cx="5117914" cy="3385287"/>
          </a:xfrm>
          <a:prstGeom prst="rect">
            <a:avLst/>
          </a:prstGeom>
          <a:noFill/>
          <a:ln cap="flat" cmpd="sng" w="76200">
            <a:solidFill>
              <a:srgbClr val="A5B7C6"/>
            </a:solidFill>
            <a:prstDash val="solid"/>
            <a:round/>
            <a:headEnd len="sm" w="sm" type="none"/>
            <a:tailEnd len="sm" w="sm" type="none"/>
          </a:ln>
        </p:spPr>
      </p:pic>
      <p:pic>
        <p:nvPicPr>
          <p:cNvPr id="119" name="Google Shape;119;p19"/>
          <p:cNvPicPr preferRelativeResize="0"/>
          <p:nvPr/>
        </p:nvPicPr>
        <p:blipFill>
          <a:blip r:embed="rId5">
            <a:alphaModFix/>
          </a:blip>
          <a:stretch>
            <a:fillRect/>
          </a:stretch>
        </p:blipFill>
        <p:spPr>
          <a:xfrm>
            <a:off x="1497737" y="463825"/>
            <a:ext cx="4937701" cy="3314275"/>
          </a:xfrm>
          <a:prstGeom prst="rect">
            <a:avLst/>
          </a:prstGeom>
          <a:noFill/>
          <a:ln cap="flat" cmpd="sng" w="76200">
            <a:solidFill>
              <a:srgbClr val="A5B7C6"/>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000"/>
                                        <p:tgtEl>
                                          <p:spTgt spid="1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0"/>
          <p:cNvSpPr txBox="1"/>
          <p:nvPr>
            <p:ph idx="4294967295" type="body"/>
          </p:nvPr>
        </p:nvSpPr>
        <p:spPr>
          <a:xfrm>
            <a:off x="336150" y="311650"/>
            <a:ext cx="2934900" cy="1878600"/>
          </a:xfrm>
          <a:prstGeom prst="rect">
            <a:avLst/>
          </a:prstGeom>
          <a:solidFill>
            <a:srgbClr val="D9EAD3"/>
          </a:solidFill>
          <a:ln cap="flat" cmpd="sng" w="38100">
            <a:solidFill>
              <a:srgbClr val="000000"/>
            </a:solidFill>
            <a:prstDash val="solid"/>
            <a:round/>
            <a:headEnd len="sm" w="sm" type="none"/>
            <a:tailEnd len="sm" w="sm" type="none"/>
          </a:ln>
        </p:spPr>
        <p:txBody>
          <a:bodyPr anchorCtr="0" anchor="t" bIns="91425" lIns="91425" spcFirstLastPara="1" rIns="91425" wrap="square" tIns="91425">
            <a:normAutofit fontScale="70000"/>
          </a:bodyPr>
          <a:lstStyle/>
          <a:p>
            <a:pPr indent="0" lvl="0" marL="0" rtl="0" algn="l">
              <a:spcBef>
                <a:spcPts val="0"/>
              </a:spcBef>
              <a:spcAft>
                <a:spcPts val="0"/>
              </a:spcAft>
              <a:buNone/>
            </a:pPr>
            <a:r>
              <a:rPr b="1" lang="en" u="sng"/>
              <a:t>Strategic</a:t>
            </a:r>
            <a:r>
              <a:rPr b="1" lang="en" u="sng"/>
              <a:t> Goals:</a:t>
            </a:r>
            <a:endParaRPr b="1" u="sng"/>
          </a:p>
          <a:p>
            <a:pPr indent="0" lvl="0" marL="0" rtl="0" algn="l">
              <a:spcBef>
                <a:spcPts val="1200"/>
              </a:spcBef>
              <a:spcAft>
                <a:spcPts val="1200"/>
              </a:spcAft>
              <a:buNone/>
            </a:pPr>
            <a:r>
              <a:rPr lang="en"/>
              <a:t>Provide strategic direction and support to district administrators, principals, teachers, and sites focused on improving the quality of classroom instruction and interaction in every classroom in every school.</a:t>
            </a:r>
            <a:endParaRPr/>
          </a:p>
        </p:txBody>
      </p:sp>
      <p:pic>
        <p:nvPicPr>
          <p:cNvPr id="125" name="Google Shape;125;p20"/>
          <p:cNvPicPr preferRelativeResize="0"/>
          <p:nvPr/>
        </p:nvPicPr>
        <p:blipFill>
          <a:blip r:embed="rId3">
            <a:alphaModFix/>
          </a:blip>
          <a:stretch>
            <a:fillRect/>
          </a:stretch>
        </p:blipFill>
        <p:spPr>
          <a:xfrm>
            <a:off x="3436800" y="152400"/>
            <a:ext cx="5474899" cy="4838700"/>
          </a:xfrm>
          <a:prstGeom prst="rect">
            <a:avLst/>
          </a:prstGeom>
          <a:noFill/>
          <a:ln>
            <a:noFill/>
          </a:ln>
        </p:spPr>
      </p:pic>
      <p:sp>
        <p:nvSpPr>
          <p:cNvPr id="126" name="Google Shape;126;p20"/>
          <p:cNvSpPr txBox="1"/>
          <p:nvPr/>
        </p:nvSpPr>
        <p:spPr>
          <a:xfrm>
            <a:off x="336300" y="2389800"/>
            <a:ext cx="2934900" cy="2601300"/>
          </a:xfrm>
          <a:prstGeom prst="rect">
            <a:avLst/>
          </a:prstGeom>
          <a:solidFill>
            <a:srgbClr val="FFF2CC"/>
          </a:solidFill>
          <a:ln cap="flat" cmpd="sng" w="381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t>Goals for the session:</a:t>
            </a:r>
            <a:endParaRPr b="1"/>
          </a:p>
          <a:p>
            <a:pPr indent="0" lvl="0" marL="0" rtl="0" algn="l">
              <a:spcBef>
                <a:spcPts val="0"/>
              </a:spcBef>
              <a:spcAft>
                <a:spcPts val="0"/>
              </a:spcAft>
              <a:buNone/>
            </a:pPr>
            <a:r>
              <a:rPr lang="en" sz="1300"/>
              <a:t>Understand symptoms and effects of compassion </a:t>
            </a:r>
            <a:r>
              <a:rPr lang="en" sz="1300"/>
              <a:t>fatigue</a:t>
            </a:r>
            <a:r>
              <a:rPr lang="en" sz="1300"/>
              <a:t> and fatigue risk factors</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To learn about practices related to school connectedness</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To discuss the practice implications and recommendations that could help improve educators’ wellbeing and resilience </a:t>
            </a:r>
            <a:endParaRPr sz="13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1"/>
          <p:cNvSpPr txBox="1"/>
          <p:nvPr/>
        </p:nvSpPr>
        <p:spPr>
          <a:xfrm>
            <a:off x="1463000" y="170550"/>
            <a:ext cx="3035100" cy="2401200"/>
          </a:xfrm>
          <a:prstGeom prst="rect">
            <a:avLst/>
          </a:prstGeom>
          <a:solidFill>
            <a:srgbClr val="A5B7C6"/>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rPr>
              <a:t>Awareness</a:t>
            </a:r>
            <a:endParaRPr sz="1800">
              <a:solidFill>
                <a:schemeClr val="dk1"/>
              </a:solidFill>
            </a:endParaRPr>
          </a:p>
          <a:p>
            <a:pPr indent="0" lvl="0" marL="0" rtl="0" algn="l">
              <a:spcBef>
                <a:spcPts val="0"/>
              </a:spcBef>
              <a:spcAft>
                <a:spcPts val="0"/>
              </a:spcAft>
              <a:buNone/>
            </a:pPr>
            <a:r>
              <a:rPr lang="en" sz="1800">
                <a:solidFill>
                  <a:schemeClr val="dk1"/>
                </a:solidFill>
              </a:rPr>
              <a:t>Bringing awareness to ourselves through self-inquiry, reflection, mindfulness, and noticing unearths the ways in which our body is handling stress and responding to trauma.</a:t>
            </a:r>
            <a:endParaRPr sz="1800">
              <a:solidFill>
                <a:schemeClr val="dk1"/>
              </a:solidFill>
            </a:endParaRPr>
          </a:p>
        </p:txBody>
      </p:sp>
      <p:sp>
        <p:nvSpPr>
          <p:cNvPr id="132" name="Google Shape;132;p21"/>
          <p:cNvSpPr txBox="1"/>
          <p:nvPr/>
        </p:nvSpPr>
        <p:spPr>
          <a:xfrm>
            <a:off x="4498100" y="170550"/>
            <a:ext cx="3035100" cy="2401200"/>
          </a:xfrm>
          <a:prstGeom prst="rect">
            <a:avLst/>
          </a:prstGeom>
          <a:solidFill>
            <a:srgbClr val="D9D2E9"/>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rPr>
              <a:t>Compassion</a:t>
            </a:r>
            <a:endParaRPr b="1" sz="1800">
              <a:solidFill>
                <a:schemeClr val="dk1"/>
              </a:solidFill>
            </a:endParaRPr>
          </a:p>
          <a:p>
            <a:pPr indent="0" lvl="0" marL="0" rtl="0" algn="ctr">
              <a:spcBef>
                <a:spcPts val="0"/>
              </a:spcBef>
              <a:spcAft>
                <a:spcPts val="0"/>
              </a:spcAft>
              <a:buNone/>
            </a:pPr>
            <a:r>
              <a:t/>
            </a:r>
            <a:endParaRPr b="1" sz="1800">
              <a:solidFill>
                <a:schemeClr val="dk1"/>
              </a:solidFill>
            </a:endParaRPr>
          </a:p>
          <a:p>
            <a:pPr indent="0" lvl="0" marL="0" rtl="0" algn="l">
              <a:spcBef>
                <a:spcPts val="0"/>
              </a:spcBef>
              <a:spcAft>
                <a:spcPts val="0"/>
              </a:spcAft>
              <a:buNone/>
            </a:pPr>
            <a:r>
              <a:rPr lang="en" sz="1800">
                <a:solidFill>
                  <a:schemeClr val="dk1"/>
                </a:solidFill>
              </a:rPr>
              <a:t>Compassion - being kind to ourselves, engaging, in positive self-talk, and practicing self-care helps us develop a deeper resilience.</a:t>
            </a:r>
            <a:endParaRPr>
              <a:solidFill>
                <a:schemeClr val="dk1"/>
              </a:solidFill>
            </a:endParaRPr>
          </a:p>
        </p:txBody>
      </p:sp>
      <p:sp>
        <p:nvSpPr>
          <p:cNvPr id="133" name="Google Shape;133;p21"/>
          <p:cNvSpPr txBox="1"/>
          <p:nvPr/>
        </p:nvSpPr>
        <p:spPr>
          <a:xfrm>
            <a:off x="1463000" y="2571750"/>
            <a:ext cx="3035100" cy="2401200"/>
          </a:xfrm>
          <a:prstGeom prst="rect">
            <a:avLst/>
          </a:prstGeom>
          <a:solidFill>
            <a:srgbClr val="FFF2CC"/>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rPr>
              <a:t>Connection</a:t>
            </a:r>
            <a:endParaRPr b="1" sz="1800">
              <a:solidFill>
                <a:schemeClr val="dk1"/>
              </a:solidFill>
            </a:endParaRPr>
          </a:p>
          <a:p>
            <a:pPr indent="0" lvl="0" marL="0" rtl="0" algn="l">
              <a:spcBef>
                <a:spcPts val="0"/>
              </a:spcBef>
              <a:spcAft>
                <a:spcPts val="0"/>
              </a:spcAft>
              <a:buNone/>
            </a:pPr>
            <a:r>
              <a:rPr lang="en" sz="1800">
                <a:solidFill>
                  <a:schemeClr val="dk1"/>
                </a:solidFill>
              </a:rPr>
              <a:t>Being seen, known, heard, and understood by others is essential to feeling connected; when we have a sense of belonging, we feel accepted, valued, and affirmed by our community.</a:t>
            </a:r>
            <a:endParaRPr sz="1800">
              <a:solidFill>
                <a:schemeClr val="dk1"/>
              </a:solidFill>
            </a:endParaRPr>
          </a:p>
        </p:txBody>
      </p:sp>
      <p:sp>
        <p:nvSpPr>
          <p:cNvPr id="134" name="Google Shape;134;p21"/>
          <p:cNvSpPr txBox="1"/>
          <p:nvPr/>
        </p:nvSpPr>
        <p:spPr>
          <a:xfrm>
            <a:off x="4498100" y="2571750"/>
            <a:ext cx="3035100" cy="2401200"/>
          </a:xfrm>
          <a:prstGeom prst="rect">
            <a:avLst/>
          </a:prstGeom>
          <a:solidFill>
            <a:srgbClr val="D9EAD3"/>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rPr>
              <a:t>Agency</a:t>
            </a:r>
            <a:endParaRPr b="1" sz="1800">
              <a:solidFill>
                <a:schemeClr val="dk1"/>
              </a:solidFill>
            </a:endParaRPr>
          </a:p>
          <a:p>
            <a:pPr indent="0" lvl="0" marL="0" rtl="0" algn="l">
              <a:spcBef>
                <a:spcPts val="0"/>
              </a:spcBef>
              <a:spcAft>
                <a:spcPts val="0"/>
              </a:spcAft>
              <a:buNone/>
            </a:pPr>
            <a:r>
              <a:rPr lang="en" sz="1800">
                <a:solidFill>
                  <a:schemeClr val="dk1"/>
                </a:solidFill>
              </a:rPr>
              <a:t>Managing our behavior, emotions, and motivation takes practice, and with that practices comes a deep sense of our own power and strength; we call that agency.</a:t>
            </a:r>
            <a:endParaRPr sz="18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2"/>
          <p:cNvSpPr txBox="1"/>
          <p:nvPr/>
        </p:nvSpPr>
        <p:spPr>
          <a:xfrm>
            <a:off x="1463000" y="170550"/>
            <a:ext cx="3035100" cy="2401200"/>
          </a:xfrm>
          <a:prstGeom prst="rect">
            <a:avLst/>
          </a:prstGeom>
          <a:solidFill>
            <a:srgbClr val="A5B7C6"/>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rPr>
              <a:t>Awareness</a:t>
            </a:r>
            <a:endParaRPr sz="1800">
              <a:solidFill>
                <a:schemeClr val="dk1"/>
              </a:solidFill>
            </a:endParaRPr>
          </a:p>
          <a:p>
            <a:pPr indent="0" lvl="0" marL="0" rtl="0" algn="l">
              <a:spcBef>
                <a:spcPts val="0"/>
              </a:spcBef>
              <a:spcAft>
                <a:spcPts val="0"/>
              </a:spcAft>
              <a:buNone/>
            </a:pPr>
            <a:r>
              <a:rPr lang="en" sz="1800">
                <a:solidFill>
                  <a:schemeClr val="dk1"/>
                </a:solidFill>
              </a:rPr>
              <a:t>Bringing awareness to ourselves through self-inquiry, reflection, mindfulness, and noticing unearths the ways in which our body is handling stress and responding to trauma.</a:t>
            </a:r>
            <a:endParaRPr sz="1800">
              <a:solidFill>
                <a:schemeClr val="dk1"/>
              </a:solidFill>
            </a:endParaRPr>
          </a:p>
        </p:txBody>
      </p:sp>
      <p:sp>
        <p:nvSpPr>
          <p:cNvPr id="140" name="Google Shape;140;p22"/>
          <p:cNvSpPr txBox="1"/>
          <p:nvPr/>
        </p:nvSpPr>
        <p:spPr>
          <a:xfrm>
            <a:off x="4498100" y="170550"/>
            <a:ext cx="3035100" cy="2401200"/>
          </a:xfrm>
          <a:prstGeom prst="rect">
            <a:avLst/>
          </a:prstGeom>
          <a:solidFill>
            <a:srgbClr val="D9D2E9"/>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rPr>
              <a:t>Compassion</a:t>
            </a:r>
            <a:endParaRPr b="1" sz="1800">
              <a:solidFill>
                <a:schemeClr val="dk1"/>
              </a:solidFill>
            </a:endParaRPr>
          </a:p>
          <a:p>
            <a:pPr indent="0" lvl="0" marL="0" rtl="0" algn="ctr">
              <a:spcBef>
                <a:spcPts val="0"/>
              </a:spcBef>
              <a:spcAft>
                <a:spcPts val="0"/>
              </a:spcAft>
              <a:buNone/>
            </a:pPr>
            <a:r>
              <a:t/>
            </a:r>
            <a:endParaRPr b="1" sz="1800">
              <a:solidFill>
                <a:schemeClr val="dk1"/>
              </a:solidFill>
            </a:endParaRPr>
          </a:p>
          <a:p>
            <a:pPr indent="0" lvl="0" marL="0" rtl="0" algn="l">
              <a:spcBef>
                <a:spcPts val="0"/>
              </a:spcBef>
              <a:spcAft>
                <a:spcPts val="0"/>
              </a:spcAft>
              <a:buNone/>
            </a:pPr>
            <a:r>
              <a:rPr lang="en" sz="1800">
                <a:solidFill>
                  <a:schemeClr val="dk1"/>
                </a:solidFill>
              </a:rPr>
              <a:t>Compassion - being kind to ourselves, engaging, in positive self-talk, and practicing self-care helps us develop a deeper resilience.</a:t>
            </a:r>
            <a:endParaRPr>
              <a:solidFill>
                <a:schemeClr val="dk1"/>
              </a:solidFill>
            </a:endParaRPr>
          </a:p>
        </p:txBody>
      </p:sp>
      <p:sp>
        <p:nvSpPr>
          <p:cNvPr id="141" name="Google Shape;141;p22"/>
          <p:cNvSpPr txBox="1"/>
          <p:nvPr/>
        </p:nvSpPr>
        <p:spPr>
          <a:xfrm>
            <a:off x="1463000" y="2571750"/>
            <a:ext cx="3035100" cy="2401200"/>
          </a:xfrm>
          <a:prstGeom prst="rect">
            <a:avLst/>
          </a:prstGeom>
          <a:solidFill>
            <a:srgbClr val="FFF2CC"/>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rPr>
              <a:t>Connection</a:t>
            </a:r>
            <a:endParaRPr b="1" sz="1800">
              <a:solidFill>
                <a:schemeClr val="dk1"/>
              </a:solidFill>
            </a:endParaRPr>
          </a:p>
          <a:p>
            <a:pPr indent="0" lvl="0" marL="0" rtl="0" algn="l">
              <a:spcBef>
                <a:spcPts val="0"/>
              </a:spcBef>
              <a:spcAft>
                <a:spcPts val="0"/>
              </a:spcAft>
              <a:buNone/>
            </a:pPr>
            <a:r>
              <a:rPr lang="en" sz="1800">
                <a:solidFill>
                  <a:schemeClr val="dk1"/>
                </a:solidFill>
              </a:rPr>
              <a:t>Being seen, known, heard, and understood by others is essential to feeling connected; when we have a sense of belonging, we feel accepted, valued, and affirmed by our community.</a:t>
            </a:r>
            <a:endParaRPr sz="1800">
              <a:solidFill>
                <a:schemeClr val="dk1"/>
              </a:solidFill>
            </a:endParaRPr>
          </a:p>
        </p:txBody>
      </p:sp>
      <p:sp>
        <p:nvSpPr>
          <p:cNvPr id="142" name="Google Shape;142;p22"/>
          <p:cNvSpPr txBox="1"/>
          <p:nvPr/>
        </p:nvSpPr>
        <p:spPr>
          <a:xfrm>
            <a:off x="4498100" y="2571750"/>
            <a:ext cx="3035100" cy="2401200"/>
          </a:xfrm>
          <a:prstGeom prst="rect">
            <a:avLst/>
          </a:prstGeom>
          <a:solidFill>
            <a:srgbClr val="D9EAD3"/>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rPr>
              <a:t>Agency</a:t>
            </a:r>
            <a:endParaRPr b="1" sz="1800">
              <a:solidFill>
                <a:schemeClr val="dk1"/>
              </a:solidFill>
            </a:endParaRPr>
          </a:p>
          <a:p>
            <a:pPr indent="0" lvl="0" marL="0" rtl="0" algn="l">
              <a:spcBef>
                <a:spcPts val="0"/>
              </a:spcBef>
              <a:spcAft>
                <a:spcPts val="0"/>
              </a:spcAft>
              <a:buNone/>
            </a:pPr>
            <a:r>
              <a:rPr lang="en" sz="1800">
                <a:solidFill>
                  <a:schemeClr val="dk1"/>
                </a:solidFill>
              </a:rPr>
              <a:t>Managing our behavior, emotions, and motivation takes practice, and with that practices comes a deep sense of our own power and strength; we call that agency.</a:t>
            </a:r>
            <a:endParaRPr sz="1800">
              <a:solidFill>
                <a:schemeClr val="dk1"/>
              </a:solidFill>
            </a:endParaRPr>
          </a:p>
        </p:txBody>
      </p:sp>
      <p:sp>
        <p:nvSpPr>
          <p:cNvPr id="143" name="Google Shape;143;p22"/>
          <p:cNvSpPr/>
          <p:nvPr/>
        </p:nvSpPr>
        <p:spPr>
          <a:xfrm>
            <a:off x="3958875" y="0"/>
            <a:ext cx="3851700" cy="28479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descr="15 Minute Timer - Calm Ambient Music&#10;&#10;📜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Luma Fusion&#10;-  Premiere Pro 2020&#10;- Adobe After Effects&#10;- Photoshop&#10;&#10;📽Video and filming&#10;- Sony a6000&#10;- Fujifilm X-T3&#10;- GoPro Hero8 &#10;- Story Blocks&#10;-  Pexels&#10;-  Pixabay&#10;- Adobe Stock&#10;- Pond 5&#10;&#10;🎶Audio&#10;- Story Blocks&#10;- Youtube Audio Library&#10;&#10;🎤Microphone&#10;- Blue Yeta&#10;- Audio-Technica BP4025&#10;- Zoom H2N&#10;&#10;&#10;Hashtags&#10;#Timer #Relaxation #RelaxingMusic&#10;&#10;© Copyright Tick Tock Countdown Timer 2021. All rights reserved. Any reproduction or republication of all or part of this video is prohibited. All of the video material on this channel is copyright protected." id="148" name="Google Shape;148;p23" title="15 Minute Timer - Calm Ambient Music">
            <a:hlinkClick r:id="rId3"/>
          </p:cNvPr>
          <p:cNvPicPr preferRelativeResize="0"/>
          <p:nvPr/>
        </p:nvPicPr>
        <p:blipFill>
          <a:blip r:embed="rId4">
            <a:alphaModFix/>
          </a:blip>
          <a:stretch>
            <a:fillRect/>
          </a:stretch>
        </p:blipFill>
        <p:spPr>
          <a:xfrm>
            <a:off x="2609275" y="8572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4"/>
          <p:cNvSpPr txBox="1"/>
          <p:nvPr>
            <p:ph type="title"/>
          </p:nvPr>
        </p:nvSpPr>
        <p:spPr>
          <a:xfrm>
            <a:off x="311700" y="477175"/>
            <a:ext cx="8520600" cy="84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What is compassion fatigue?</a:t>
            </a:r>
            <a:endParaRPr/>
          </a:p>
        </p:txBody>
      </p:sp>
      <p:sp>
        <p:nvSpPr>
          <p:cNvPr id="154" name="Google Shape;154;p24"/>
          <p:cNvSpPr txBox="1"/>
          <p:nvPr/>
        </p:nvSpPr>
        <p:spPr>
          <a:xfrm>
            <a:off x="346350" y="1318975"/>
            <a:ext cx="84513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400">
              <a:solidFill>
                <a:schemeClr val="dk1"/>
              </a:solidFill>
            </a:endParaRPr>
          </a:p>
          <a:p>
            <a:pPr indent="0" lvl="0" marL="0" rtl="0" algn="l">
              <a:spcBef>
                <a:spcPts val="0"/>
              </a:spcBef>
              <a:spcAft>
                <a:spcPts val="0"/>
              </a:spcAft>
              <a:buNone/>
            </a:pPr>
            <a:r>
              <a:t/>
            </a:r>
            <a:endParaRPr sz="2400">
              <a:solidFill>
                <a:schemeClr val="dk1"/>
              </a:solidFill>
            </a:endParaRPr>
          </a:p>
        </p:txBody>
      </p:sp>
      <p:pic>
        <p:nvPicPr>
          <p:cNvPr id="155" name="Google Shape;155;p24"/>
          <p:cNvPicPr preferRelativeResize="0"/>
          <p:nvPr/>
        </p:nvPicPr>
        <p:blipFill>
          <a:blip r:embed="rId3">
            <a:alphaModFix/>
          </a:blip>
          <a:stretch>
            <a:fillRect/>
          </a:stretch>
        </p:blipFill>
        <p:spPr>
          <a:xfrm>
            <a:off x="1549100" y="1587325"/>
            <a:ext cx="5958150" cy="33514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